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2"/>
  </p:notesMasterIdLst>
  <p:sldIdLst>
    <p:sldId id="256" r:id="rId5"/>
    <p:sldId id="269" r:id="rId6"/>
    <p:sldId id="335" r:id="rId7"/>
    <p:sldId id="336" r:id="rId8"/>
    <p:sldId id="328" r:id="rId9"/>
    <p:sldId id="258" r:id="rId10"/>
    <p:sldId id="257" r:id="rId11"/>
    <p:sldId id="326" r:id="rId12"/>
    <p:sldId id="264" r:id="rId13"/>
    <p:sldId id="265" r:id="rId14"/>
    <p:sldId id="266" r:id="rId15"/>
    <p:sldId id="274" r:id="rId16"/>
    <p:sldId id="261" r:id="rId17"/>
    <p:sldId id="260" r:id="rId18"/>
    <p:sldId id="319" r:id="rId19"/>
    <p:sldId id="263" r:id="rId20"/>
    <p:sldId id="320" r:id="rId21"/>
    <p:sldId id="262" r:id="rId22"/>
    <p:sldId id="321" r:id="rId23"/>
    <p:sldId id="267" r:id="rId24"/>
    <p:sldId id="324" r:id="rId25"/>
    <p:sldId id="276" r:id="rId26"/>
    <p:sldId id="281" r:id="rId27"/>
    <p:sldId id="323" r:id="rId28"/>
    <p:sldId id="330" r:id="rId29"/>
    <p:sldId id="283" r:id="rId30"/>
    <p:sldId id="334" r:id="rId31"/>
    <p:sldId id="285" r:id="rId32"/>
    <p:sldId id="291" r:id="rId33"/>
    <p:sldId id="290" r:id="rId34"/>
    <p:sldId id="289" r:id="rId35"/>
    <p:sldId id="288" r:id="rId36"/>
    <p:sldId id="287" r:id="rId37"/>
    <p:sldId id="292" r:id="rId38"/>
    <p:sldId id="294" r:id="rId39"/>
    <p:sldId id="293" r:id="rId40"/>
    <p:sldId id="295" r:id="rId41"/>
    <p:sldId id="296" r:id="rId42"/>
    <p:sldId id="299" r:id="rId43"/>
    <p:sldId id="300" r:id="rId44"/>
    <p:sldId id="301" r:id="rId45"/>
    <p:sldId id="318" r:id="rId46"/>
    <p:sldId id="303" r:id="rId47"/>
    <p:sldId id="302" r:id="rId48"/>
    <p:sldId id="306" r:id="rId49"/>
    <p:sldId id="307" r:id="rId50"/>
    <p:sldId id="304" r:id="rId51"/>
    <p:sldId id="305" r:id="rId52"/>
    <p:sldId id="308" r:id="rId53"/>
    <p:sldId id="309" r:id="rId54"/>
    <p:sldId id="310" r:id="rId55"/>
    <p:sldId id="311" r:id="rId56"/>
    <p:sldId id="325" r:id="rId57"/>
    <p:sldId id="313" r:id="rId58"/>
    <p:sldId id="314" r:id="rId59"/>
    <p:sldId id="315" r:id="rId60"/>
    <p:sldId id="337" r:id="rId61"/>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7373"/>
    <a:srgbClr val="4A52BB"/>
    <a:srgbClr val="FFF9E8"/>
    <a:srgbClr val="7B8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1A854D-8423-4D2C-B271-C6C26697F3A4}" v="4" dt="2020-02-25T10:57:34.514"/>
    <p1510:client id="{1A281D60-DAD6-43F3-B4F9-BA27605B1FE2}" v="4" dt="2020-03-13T12:19:17.938"/>
    <p1510:client id="{1D796F76-64B9-4725-86AC-9B7B1704AEF6}" v="1" dt="2020-03-16T03:43:38.879"/>
    <p1510:client id="{239A21D4-295E-BCAB-B8C6-E7440F0F3C09}" v="1561" dt="2020-02-25T09:06:54.841"/>
    <p1510:client id="{441310E1-2C6C-45D6-926C-A90952CF7274}" v="4" dt="2020-03-20T14:09:32.212"/>
    <p1510:client id="{4BB115C7-CF7E-4C3A-8248-41FE3F1C91E8}" v="3054" dt="2020-02-25T09:57:19.456"/>
    <p1510:client id="{543454CF-B539-4533-9B16-B50BC31B178E}" v="2" dt="2020-03-02T10:36:48.248"/>
    <p1510:client id="{56C6D17C-C85F-4E08-94E5-01A2C80AE8F1}" v="2" dt="2020-03-14T01:00:00.489"/>
    <p1510:client id="{64FB5E81-60DA-4CD0-AEE3-028859A6CE7D}" v="109" dt="2020-02-25T10:41:38.854"/>
    <p1510:client id="{7703DF44-A92B-02C8-5985-629D0063A648}" v="38" dt="2020-02-25T07:52:50.948"/>
    <p1510:client id="{83037405-9AB5-4FCE-AFC0-7D4E932CC4C9}" v="1" dt="2020-02-26T02:36:52.852"/>
    <p1510:client id="{88151787-D4BD-DDE9-7985-C48FA89500F5}" v="1959" dt="2020-02-25T10:43:40.010"/>
    <p1510:client id="{8A38447F-AB69-42E4-926D-B463C890DDBD}" v="2" dt="2020-03-11T01:49:47.749"/>
    <p1510:client id="{9B855C17-4E66-70D5-2298-622938BD6F6C}" v="172" dt="2020-02-25T08:00:02.730"/>
    <p1510:client id="{AA577FCB-08CD-4C52-AFE4-E0EE87D65466}" v="175" dt="2020-02-25T09:56:23.594"/>
    <p1510:client id="{B0BE5B5F-6C86-4EA2-9A34-C8CF09E5D87C}" v="124" dt="2020-02-25T06:21:06.272"/>
    <p1510:client id="{BFFEE369-39D2-3212-031D-AA08C4DA97BF}" v="1" dt="2020-02-25T07:47:24.649"/>
    <p1510:client id="{C552C6A3-0A4B-4A3E-A432-41FB3412A46C}" v="6" dt="2020-03-19T09:09:29.842"/>
    <p1510:client id="{DD95B5CE-F521-6823-AD9E-EDC9E12D025B}" v="3" dt="2020-03-24T04:06:08.372"/>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87C56C-02A6-41D9-B83B-428CEA4DE1BE}" type="datetimeFigureOut">
              <a:rPr lang="zh-TW" altLang="en-US" smtClean="0"/>
              <a:t>2020/3/24</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6C8291-8B55-487C-9B21-AB7444867D89}" type="slidenum">
              <a:rPr lang="zh-TW" altLang="en-US" smtClean="0"/>
              <a:t>‹#›</a:t>
            </a:fld>
            <a:endParaRPr lang="zh-TW" altLang="en-US"/>
          </a:p>
        </p:txBody>
      </p:sp>
    </p:spTree>
    <p:extLst>
      <p:ext uri="{BB962C8B-B14F-4D97-AF65-F5344CB8AC3E}">
        <p14:creationId xmlns:p14="http://schemas.microsoft.com/office/powerpoint/2010/main" val="807854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86C8291-8B55-487C-9B21-AB7444867D89}" type="slidenum">
              <a:rPr lang="zh-TW" altLang="en-US" smtClean="0"/>
              <a:t>1</a:t>
            </a:fld>
            <a:endParaRPr lang="zh-TW" altLang="en-US"/>
          </a:p>
        </p:txBody>
      </p:sp>
    </p:spTree>
    <p:extLst>
      <p:ext uri="{BB962C8B-B14F-4D97-AF65-F5344CB8AC3E}">
        <p14:creationId xmlns:p14="http://schemas.microsoft.com/office/powerpoint/2010/main" val="4010239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86C8291-8B55-487C-9B21-AB7444867D89}" type="slidenum">
              <a:rPr lang="zh-TW" altLang="en-US" smtClean="0"/>
              <a:t>2</a:t>
            </a:fld>
            <a:endParaRPr lang="zh-TW" altLang="en-US"/>
          </a:p>
        </p:txBody>
      </p:sp>
    </p:spTree>
    <p:extLst>
      <p:ext uri="{BB962C8B-B14F-4D97-AF65-F5344CB8AC3E}">
        <p14:creationId xmlns:p14="http://schemas.microsoft.com/office/powerpoint/2010/main" val="3245731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86C8291-8B55-487C-9B21-AB7444867D89}" type="slidenum">
              <a:rPr lang="zh-TW" altLang="en-US" smtClean="0"/>
              <a:t>3</a:t>
            </a:fld>
            <a:endParaRPr lang="zh-TW" altLang="en-US"/>
          </a:p>
        </p:txBody>
      </p:sp>
    </p:spTree>
    <p:extLst>
      <p:ext uri="{BB962C8B-B14F-4D97-AF65-F5344CB8AC3E}">
        <p14:creationId xmlns:p14="http://schemas.microsoft.com/office/powerpoint/2010/main" val="4030741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86C8291-8B55-487C-9B21-AB7444867D89}" type="slidenum">
              <a:rPr lang="zh-TW" altLang="en-US" smtClean="0"/>
              <a:t>4</a:t>
            </a:fld>
            <a:endParaRPr lang="zh-TW" altLang="en-US"/>
          </a:p>
        </p:txBody>
      </p:sp>
    </p:spTree>
    <p:extLst>
      <p:ext uri="{BB962C8B-B14F-4D97-AF65-F5344CB8AC3E}">
        <p14:creationId xmlns:p14="http://schemas.microsoft.com/office/powerpoint/2010/main" val="252248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86C8291-8B55-487C-9B21-AB7444867D89}" type="slidenum">
              <a:rPr lang="zh-TW" altLang="en-US" smtClean="0"/>
              <a:t>5</a:t>
            </a:fld>
            <a:endParaRPr lang="zh-TW" altLang="en-US"/>
          </a:p>
        </p:txBody>
      </p:sp>
    </p:spTree>
    <p:extLst>
      <p:ext uri="{BB962C8B-B14F-4D97-AF65-F5344CB8AC3E}">
        <p14:creationId xmlns:p14="http://schemas.microsoft.com/office/powerpoint/2010/main" val="4001845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86C8291-8B55-487C-9B21-AB7444867D89}" type="slidenum">
              <a:rPr lang="zh-TW" altLang="en-US" smtClean="0"/>
              <a:t>28</a:t>
            </a:fld>
            <a:endParaRPr lang="zh-TW" altLang="en-US"/>
          </a:p>
        </p:txBody>
      </p:sp>
    </p:spTree>
    <p:extLst>
      <p:ext uri="{BB962C8B-B14F-4D97-AF65-F5344CB8AC3E}">
        <p14:creationId xmlns:p14="http://schemas.microsoft.com/office/powerpoint/2010/main" val="1175722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86C8291-8B55-487C-9B21-AB7444867D89}" type="slidenum">
              <a:rPr lang="zh-TW" altLang="en-US" smtClean="0"/>
              <a:t>50</a:t>
            </a:fld>
            <a:endParaRPr lang="zh-TW" altLang="en-US"/>
          </a:p>
        </p:txBody>
      </p:sp>
    </p:spTree>
    <p:extLst>
      <p:ext uri="{BB962C8B-B14F-4D97-AF65-F5344CB8AC3E}">
        <p14:creationId xmlns:p14="http://schemas.microsoft.com/office/powerpoint/2010/main" val="3566249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0844E03-772E-4702-AE17-E040876D9BB7}"/>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1D15045E-E6DC-43FA-A7DD-AED0A281F8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6AA21889-AF8F-4865-9B9C-C30C512F22E2}"/>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2EC538A1-D18D-4400-8410-D48263C6D22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4B5E2E0-F2B0-4E0D-821A-21F344F37E14}"/>
              </a:ext>
            </a:extLst>
          </p:cNvPr>
          <p:cNvSpPr>
            <a:spLocks noGrp="1"/>
          </p:cNvSpPr>
          <p:nvPr>
            <p:ph type="sldNum" sz="quarter" idx="12"/>
          </p:nvPr>
        </p:nvSpPr>
        <p:spPr/>
        <p:txBody>
          <a:bodyPr/>
          <a:lstStyle/>
          <a:p>
            <a:fld id="{8E944A95-69E5-4D7C-86D2-2CDBA701118A}" type="slidenum">
              <a:rPr lang="zh-TW" altLang="en-US" smtClean="0"/>
              <a:t>‹#›</a:t>
            </a:fld>
            <a:endParaRPr lang="zh-TW" altLang="en-US"/>
          </a:p>
        </p:txBody>
      </p:sp>
      <p:pic>
        <p:nvPicPr>
          <p:cNvPr id="7" name="Picture 4">
            <a:extLst>
              <a:ext uri="{FF2B5EF4-FFF2-40B4-BE49-F238E27FC236}">
                <a16:creationId xmlns:a16="http://schemas.microsoft.com/office/drawing/2014/main" id="{CD63060D-2BE7-43E8-98D3-EB605335E4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19" t="-260" r="11880" b="909"/>
          <a:stretch/>
        </p:blipFill>
        <p:spPr>
          <a:xfrm rot="5400000">
            <a:off x="1197337" y="-1854390"/>
            <a:ext cx="6858000" cy="10566779"/>
          </a:xfrm>
          <a:prstGeom prst="rect">
            <a:avLst/>
          </a:prstGeom>
        </p:spPr>
      </p:pic>
      <p:sp>
        <p:nvSpPr>
          <p:cNvPr id="8" name="矩形 7">
            <a:extLst>
              <a:ext uri="{FF2B5EF4-FFF2-40B4-BE49-F238E27FC236}">
                <a16:creationId xmlns:a16="http://schemas.microsoft.com/office/drawing/2014/main" id="{D74ECD8B-4F12-4F2B-A203-9377A32949B5}"/>
              </a:ext>
            </a:extLst>
          </p:cNvPr>
          <p:cNvSpPr/>
          <p:nvPr userDrawn="1"/>
        </p:nvSpPr>
        <p:spPr>
          <a:xfrm rot="530946">
            <a:off x="5677410" y="1582384"/>
            <a:ext cx="4625699" cy="1057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3A91F535-7A77-453A-B2EB-9E809484BF4A}"/>
              </a:ext>
            </a:extLst>
          </p:cNvPr>
          <p:cNvPicPr>
            <a:picLocks noChangeAspect="1"/>
          </p:cNvPicPr>
          <p:nvPr userDrawn="1"/>
        </p:nvPicPr>
        <p:blipFill>
          <a:blip r:embed="rId3"/>
          <a:stretch>
            <a:fillRect/>
          </a:stretch>
        </p:blipFill>
        <p:spPr>
          <a:xfrm>
            <a:off x="9065901" y="-93310"/>
            <a:ext cx="3060762" cy="890144"/>
          </a:xfrm>
          <a:prstGeom prst="rect">
            <a:avLst/>
          </a:prstGeom>
        </p:spPr>
      </p:pic>
    </p:spTree>
    <p:extLst>
      <p:ext uri="{BB962C8B-B14F-4D97-AF65-F5344CB8AC3E}">
        <p14:creationId xmlns:p14="http://schemas.microsoft.com/office/powerpoint/2010/main" val="1459916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F9EB3A8-9DB0-4F17-8B24-ACDEA7A49BA4}"/>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EFC41532-4EAC-41EC-ABDE-1E49071188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1071F3DF-FDA3-4D38-A05D-65CFEEC14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4C956F21-DA01-41A5-ADA6-6653D30D68E1}"/>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id="{FDE848A3-B2C7-4862-98FA-DADA26BBC065}"/>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EE0D1447-D7BA-4E95-855D-4033B8D57690}"/>
              </a:ext>
            </a:extLst>
          </p:cNvPr>
          <p:cNvSpPr>
            <a:spLocks noGrp="1"/>
          </p:cNvSpPr>
          <p:nvPr>
            <p:ph type="sldNum" sz="quarter" idx="12"/>
          </p:nvPr>
        </p:nvSpPr>
        <p:spPr/>
        <p:txBody>
          <a:bodyPr/>
          <a:lstStyle/>
          <a:p>
            <a:fld id="{8E944A95-69E5-4D7C-86D2-2CDBA701118A}" type="slidenum">
              <a:rPr lang="zh-TW" altLang="en-US" smtClean="0"/>
              <a:t>‹#›</a:t>
            </a:fld>
            <a:endParaRPr lang="zh-TW" altLang="en-US"/>
          </a:p>
        </p:txBody>
      </p:sp>
    </p:spTree>
    <p:extLst>
      <p:ext uri="{BB962C8B-B14F-4D97-AF65-F5344CB8AC3E}">
        <p14:creationId xmlns:p14="http://schemas.microsoft.com/office/powerpoint/2010/main" val="331278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89214A-25E1-47B2-AD9E-E2C60E304248}"/>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ED632A37-7E21-4032-9EFE-719DBE65444B}"/>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3B25827-58F5-4BCB-B1F2-34016CE73DBF}"/>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48D27D51-A6EC-4AC6-8732-D0EB67324F3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11C8B704-FEAA-4E2E-B023-DAD891D6C4EA}"/>
              </a:ext>
            </a:extLst>
          </p:cNvPr>
          <p:cNvSpPr>
            <a:spLocks noGrp="1"/>
          </p:cNvSpPr>
          <p:nvPr>
            <p:ph type="sldNum" sz="quarter" idx="12"/>
          </p:nvPr>
        </p:nvSpPr>
        <p:spPr/>
        <p:txBody>
          <a:bodyPr/>
          <a:lstStyle/>
          <a:p>
            <a:fld id="{8E944A95-69E5-4D7C-86D2-2CDBA701118A}" type="slidenum">
              <a:rPr lang="zh-TW" altLang="en-US" smtClean="0"/>
              <a:t>‹#›</a:t>
            </a:fld>
            <a:endParaRPr lang="zh-TW" altLang="en-US"/>
          </a:p>
        </p:txBody>
      </p:sp>
    </p:spTree>
    <p:extLst>
      <p:ext uri="{BB962C8B-B14F-4D97-AF65-F5344CB8AC3E}">
        <p14:creationId xmlns:p14="http://schemas.microsoft.com/office/powerpoint/2010/main" val="2502412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D40E8800-29E7-4399-B29E-0805812C4CEB}"/>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A03EE22A-5927-4DC2-89ED-7969A6844ACE}"/>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14D8E7D-9E9D-4B6F-AF2D-41D48A671CC7}"/>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3432D7B6-6B49-47AA-B82C-0AE9A1FB95F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AD22BEE-40F9-4D32-9856-E7F9C521593F}"/>
              </a:ext>
            </a:extLst>
          </p:cNvPr>
          <p:cNvSpPr>
            <a:spLocks noGrp="1"/>
          </p:cNvSpPr>
          <p:nvPr>
            <p:ph type="sldNum" sz="quarter" idx="12"/>
          </p:nvPr>
        </p:nvSpPr>
        <p:spPr/>
        <p:txBody>
          <a:bodyPr/>
          <a:lstStyle/>
          <a:p>
            <a:fld id="{8E944A95-69E5-4D7C-86D2-2CDBA701118A}" type="slidenum">
              <a:rPr lang="zh-TW" altLang="en-US" smtClean="0"/>
              <a:t>‹#›</a:t>
            </a:fld>
            <a:endParaRPr lang="zh-TW" altLang="en-US"/>
          </a:p>
        </p:txBody>
      </p:sp>
    </p:spTree>
    <p:extLst>
      <p:ext uri="{BB962C8B-B14F-4D97-AF65-F5344CB8AC3E}">
        <p14:creationId xmlns:p14="http://schemas.microsoft.com/office/powerpoint/2010/main" val="2908463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13F079-7226-49F7-825D-B876A0210212}"/>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7DEED88-D401-4285-A793-EB23AFA078AC}"/>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C4DA373-D5A2-4800-81CF-8222F8B46EFC}"/>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3E3C93A2-95D3-4D3B-A7E9-7368A388E53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F961B41-3B08-4E36-BB51-13FD610DDF74}"/>
              </a:ext>
            </a:extLst>
          </p:cNvPr>
          <p:cNvSpPr>
            <a:spLocks noGrp="1"/>
          </p:cNvSpPr>
          <p:nvPr>
            <p:ph type="sldNum" sz="quarter" idx="12"/>
          </p:nvPr>
        </p:nvSpPr>
        <p:spPr/>
        <p:txBody>
          <a:bodyPr/>
          <a:lstStyle/>
          <a:p>
            <a:fld id="{8E944A95-69E5-4D7C-86D2-2CDBA701118A}" type="slidenum">
              <a:rPr lang="zh-TW" altLang="en-US" smtClean="0"/>
              <a:t>‹#›</a:t>
            </a:fld>
            <a:endParaRPr lang="zh-TW" altLang="en-US"/>
          </a:p>
        </p:txBody>
      </p:sp>
    </p:spTree>
    <p:extLst>
      <p:ext uri="{BB962C8B-B14F-4D97-AF65-F5344CB8AC3E}">
        <p14:creationId xmlns:p14="http://schemas.microsoft.com/office/powerpoint/2010/main" val="3921205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5409D2-25C7-4F87-ACCE-44E5C906916F}"/>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3CA3BBEC-757A-4F59-BAB9-12E61D8457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716D181F-18C7-4BDE-B16C-54A9C9434652}"/>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FD38ADA1-E62C-4B09-9167-9D0CFDCF7C4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776A782-4D36-4071-957C-43A6A8871F60}"/>
              </a:ext>
            </a:extLst>
          </p:cNvPr>
          <p:cNvSpPr>
            <a:spLocks noGrp="1"/>
          </p:cNvSpPr>
          <p:nvPr>
            <p:ph type="sldNum" sz="quarter" idx="12"/>
          </p:nvPr>
        </p:nvSpPr>
        <p:spPr/>
        <p:txBody>
          <a:bodyPr/>
          <a:lstStyle/>
          <a:p>
            <a:fld id="{8E944A95-69E5-4D7C-86D2-2CDBA701118A}" type="slidenum">
              <a:rPr lang="zh-TW" altLang="en-US" smtClean="0"/>
              <a:t>‹#›</a:t>
            </a:fld>
            <a:endParaRPr lang="zh-TW" altLang="en-US"/>
          </a:p>
        </p:txBody>
      </p:sp>
    </p:spTree>
    <p:extLst>
      <p:ext uri="{BB962C8B-B14F-4D97-AF65-F5344CB8AC3E}">
        <p14:creationId xmlns:p14="http://schemas.microsoft.com/office/powerpoint/2010/main" val="185907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B1EAAB-0C82-49C2-8155-EA62EB0948FD}"/>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2D67E7D3-6C63-444B-9811-A5868E81AD45}"/>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3DC51303-59B3-4FC4-9F3A-0D9AD9FFCCD4}"/>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A6F4FF86-BD21-4350-863D-ADA50D223823}"/>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id="{7E6B189A-095D-4A79-A55D-C694D8FF73C5}"/>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7B2B7FB-2B45-4371-9529-9FC1F96C613D}"/>
              </a:ext>
            </a:extLst>
          </p:cNvPr>
          <p:cNvSpPr>
            <a:spLocks noGrp="1"/>
          </p:cNvSpPr>
          <p:nvPr>
            <p:ph type="sldNum" sz="quarter" idx="12"/>
          </p:nvPr>
        </p:nvSpPr>
        <p:spPr/>
        <p:txBody>
          <a:bodyPr/>
          <a:lstStyle/>
          <a:p>
            <a:fld id="{8E944A95-69E5-4D7C-86D2-2CDBA701118A}" type="slidenum">
              <a:rPr lang="zh-TW" altLang="en-US" smtClean="0"/>
              <a:t>‹#›</a:t>
            </a:fld>
            <a:endParaRPr lang="zh-TW" altLang="en-US"/>
          </a:p>
        </p:txBody>
      </p:sp>
    </p:spTree>
    <p:extLst>
      <p:ext uri="{BB962C8B-B14F-4D97-AF65-F5344CB8AC3E}">
        <p14:creationId xmlns:p14="http://schemas.microsoft.com/office/powerpoint/2010/main" val="335984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CB8999-F36F-490C-B0D4-967BA7A9C6C0}"/>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34BA916-FC43-479C-BE5D-7EB982DEBD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C1AE5E32-2E08-4866-BAF3-0AE3B1E0DF19}"/>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F40C9B98-D8AA-4966-AD3A-B07FBA02CB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8EEAD23E-AADF-4BC5-A0DC-9492AD100045}"/>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6981348C-8873-428D-AF90-527A6270718B}"/>
              </a:ext>
            </a:extLst>
          </p:cNvPr>
          <p:cNvSpPr>
            <a:spLocks noGrp="1"/>
          </p:cNvSpPr>
          <p:nvPr>
            <p:ph type="dt" sz="half" idx="10"/>
          </p:nvPr>
        </p:nvSpPr>
        <p:spPr/>
        <p:txBody>
          <a:bodyPr/>
          <a:lstStyle/>
          <a:p>
            <a:endParaRPr lang="zh-TW" altLang="en-US"/>
          </a:p>
        </p:txBody>
      </p:sp>
      <p:sp>
        <p:nvSpPr>
          <p:cNvPr id="8" name="頁尾版面配置區 7">
            <a:extLst>
              <a:ext uri="{FF2B5EF4-FFF2-40B4-BE49-F238E27FC236}">
                <a16:creationId xmlns:a16="http://schemas.microsoft.com/office/drawing/2014/main" id="{4E166358-AAA1-41B6-BE5E-3A6FA3BD0F8F}"/>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60D7584B-5DB2-4A0F-B114-3D8F164F3DF4}"/>
              </a:ext>
            </a:extLst>
          </p:cNvPr>
          <p:cNvSpPr>
            <a:spLocks noGrp="1"/>
          </p:cNvSpPr>
          <p:nvPr>
            <p:ph type="sldNum" sz="quarter" idx="12"/>
          </p:nvPr>
        </p:nvSpPr>
        <p:spPr/>
        <p:txBody>
          <a:bodyPr/>
          <a:lstStyle/>
          <a:p>
            <a:fld id="{8E944A95-69E5-4D7C-86D2-2CDBA701118A}" type="slidenum">
              <a:rPr lang="zh-TW" altLang="en-US" smtClean="0"/>
              <a:t>‹#›</a:t>
            </a:fld>
            <a:endParaRPr lang="zh-TW" altLang="en-US"/>
          </a:p>
        </p:txBody>
      </p:sp>
    </p:spTree>
    <p:extLst>
      <p:ext uri="{BB962C8B-B14F-4D97-AF65-F5344CB8AC3E}">
        <p14:creationId xmlns:p14="http://schemas.microsoft.com/office/powerpoint/2010/main" val="524703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1D5662-B700-4A57-94D3-94EE5419E285}"/>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F1FB2147-3CD5-49D2-A7E2-DD51EDB9AC5D}"/>
              </a:ext>
            </a:extLst>
          </p:cNvPr>
          <p:cNvSpPr>
            <a:spLocks noGrp="1"/>
          </p:cNvSpPr>
          <p:nvPr>
            <p:ph type="dt" sz="half" idx="10"/>
          </p:nvPr>
        </p:nvSpPr>
        <p:spPr/>
        <p:txBody>
          <a:bodyPr/>
          <a:lstStyle/>
          <a:p>
            <a:endParaRPr lang="zh-TW" altLang="en-US"/>
          </a:p>
        </p:txBody>
      </p:sp>
      <p:sp>
        <p:nvSpPr>
          <p:cNvPr id="4" name="頁尾版面配置區 3">
            <a:extLst>
              <a:ext uri="{FF2B5EF4-FFF2-40B4-BE49-F238E27FC236}">
                <a16:creationId xmlns:a16="http://schemas.microsoft.com/office/drawing/2014/main" id="{E4175170-25D7-4E51-A98A-263526D14582}"/>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DA97B043-05F1-45C7-AA6F-7A17BEC1FC6D}"/>
              </a:ext>
            </a:extLst>
          </p:cNvPr>
          <p:cNvSpPr>
            <a:spLocks noGrp="1"/>
          </p:cNvSpPr>
          <p:nvPr>
            <p:ph type="sldNum" sz="quarter" idx="12"/>
          </p:nvPr>
        </p:nvSpPr>
        <p:spPr/>
        <p:txBody>
          <a:bodyPr/>
          <a:lstStyle/>
          <a:p>
            <a:fld id="{8E944A95-69E5-4D7C-86D2-2CDBA701118A}" type="slidenum">
              <a:rPr lang="zh-TW" altLang="en-US" smtClean="0"/>
              <a:t>‹#›</a:t>
            </a:fld>
            <a:endParaRPr lang="zh-TW" altLang="en-US"/>
          </a:p>
        </p:txBody>
      </p:sp>
      <p:pic>
        <p:nvPicPr>
          <p:cNvPr id="7" name="Picture 4">
            <a:extLst>
              <a:ext uri="{FF2B5EF4-FFF2-40B4-BE49-F238E27FC236}">
                <a16:creationId xmlns:a16="http://schemas.microsoft.com/office/drawing/2014/main" id="{0ED7EB0D-8BC1-468E-8857-668C0F9EFE37}"/>
              </a:ext>
            </a:extLst>
          </p:cNvPr>
          <p:cNvPicPr>
            <a:picLocks noChangeAspect="1"/>
          </p:cNvPicPr>
          <p:nvPr/>
        </p:nvPicPr>
        <p:blipFill rotWithShape="1">
          <a:blip r:embed="rId2">
            <a:extLst>
              <a:ext uri="{28A0092B-C50C-407E-A947-70E740481C1C}">
                <a14:useLocalDpi xmlns:a14="http://schemas.microsoft.com/office/drawing/2010/main" val="0"/>
              </a:ext>
            </a:extLst>
          </a:blip>
          <a:srcRect l="50573" r="22" b="60956"/>
          <a:stretch/>
        </p:blipFill>
        <p:spPr>
          <a:xfrm>
            <a:off x="0" y="0"/>
            <a:ext cx="12201196" cy="6858000"/>
          </a:xfrm>
          <a:prstGeom prst="rect">
            <a:avLst/>
          </a:prstGeom>
        </p:spPr>
      </p:pic>
      <p:pic>
        <p:nvPicPr>
          <p:cNvPr id="9" name="圖片 8">
            <a:extLst>
              <a:ext uri="{FF2B5EF4-FFF2-40B4-BE49-F238E27FC236}">
                <a16:creationId xmlns:a16="http://schemas.microsoft.com/office/drawing/2014/main" id="{BDAE7CDB-99D4-42A1-B1B5-84F9E239AEBC}"/>
              </a:ext>
            </a:extLst>
          </p:cNvPr>
          <p:cNvPicPr>
            <a:picLocks noChangeAspect="1"/>
          </p:cNvPicPr>
          <p:nvPr userDrawn="1"/>
        </p:nvPicPr>
        <p:blipFill>
          <a:blip r:embed="rId3"/>
          <a:stretch>
            <a:fillRect/>
          </a:stretch>
        </p:blipFill>
        <p:spPr>
          <a:xfrm>
            <a:off x="64168" y="96540"/>
            <a:ext cx="2694204" cy="783540"/>
          </a:xfrm>
          <a:prstGeom prst="rect">
            <a:avLst/>
          </a:prstGeom>
        </p:spPr>
      </p:pic>
    </p:spTree>
    <p:extLst>
      <p:ext uri="{BB962C8B-B14F-4D97-AF65-F5344CB8AC3E}">
        <p14:creationId xmlns:p14="http://schemas.microsoft.com/office/powerpoint/2010/main" val="3045335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30D008D7-460F-4417-8C96-DAE1F2EAC44C}"/>
              </a:ext>
            </a:extLst>
          </p:cNvPr>
          <p:cNvSpPr/>
          <p:nvPr userDrawn="1"/>
        </p:nvSpPr>
        <p:spPr>
          <a:xfrm>
            <a:off x="0" y="1"/>
            <a:ext cx="12192000" cy="892800"/>
          </a:xfrm>
          <a:prstGeom prst="rect">
            <a:avLst/>
          </a:prstGeom>
          <a:solidFill>
            <a:srgbClr val="4A5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Group 14">
            <a:extLst>
              <a:ext uri="{FF2B5EF4-FFF2-40B4-BE49-F238E27FC236}">
                <a16:creationId xmlns:a16="http://schemas.microsoft.com/office/drawing/2014/main" id="{BACF1DB4-6A7A-4236-9ACF-31902395BAD6}"/>
              </a:ext>
            </a:extLst>
          </p:cNvPr>
          <p:cNvGrpSpPr/>
          <p:nvPr userDrawn="1"/>
        </p:nvGrpSpPr>
        <p:grpSpPr>
          <a:xfrm>
            <a:off x="10374034" y="-1427"/>
            <a:ext cx="1817966" cy="1314306"/>
            <a:chOff x="5040034" y="-1427"/>
            <a:chExt cx="1817966" cy="1314306"/>
          </a:xfrm>
        </p:grpSpPr>
        <p:pic>
          <p:nvPicPr>
            <p:cNvPr id="7" name="Picture 16">
              <a:extLst>
                <a:ext uri="{FF2B5EF4-FFF2-40B4-BE49-F238E27FC236}">
                  <a16:creationId xmlns:a16="http://schemas.microsoft.com/office/drawing/2014/main" id="{3ED641F4-0769-4941-9CC7-23BA0DF900E6}"/>
                </a:ext>
              </a:extLst>
            </p:cNvPr>
            <p:cNvPicPr>
              <a:picLocks noChangeAspect="1"/>
            </p:cNvPicPr>
            <p:nvPr/>
          </p:nvPicPr>
          <p:blipFill>
            <a:blip r:embed="rId2"/>
            <a:stretch>
              <a:fillRect/>
            </a:stretch>
          </p:blipFill>
          <p:spPr>
            <a:xfrm>
              <a:off x="5098328" y="-1427"/>
              <a:ext cx="1759672" cy="1229275"/>
            </a:xfrm>
            <a:prstGeom prst="rect">
              <a:avLst/>
            </a:prstGeom>
          </p:spPr>
        </p:pic>
        <p:sp>
          <p:nvSpPr>
            <p:cNvPr id="8" name="Rectangle 19">
              <a:extLst>
                <a:ext uri="{FF2B5EF4-FFF2-40B4-BE49-F238E27FC236}">
                  <a16:creationId xmlns:a16="http://schemas.microsoft.com/office/drawing/2014/main" id="{80B57ECC-E175-4D3D-8806-52B8C9C658FA}"/>
                </a:ext>
              </a:extLst>
            </p:cNvPr>
            <p:cNvSpPr/>
            <p:nvPr/>
          </p:nvSpPr>
          <p:spPr>
            <a:xfrm>
              <a:off x="5040034" y="1101861"/>
              <a:ext cx="1176279" cy="211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 name="投影片編號版面配置區 6">
            <a:extLst>
              <a:ext uri="{FF2B5EF4-FFF2-40B4-BE49-F238E27FC236}">
                <a16:creationId xmlns:a16="http://schemas.microsoft.com/office/drawing/2014/main" id="{23BB5F56-39BB-49D0-BEA6-0445E75D703A}"/>
              </a:ext>
            </a:extLst>
          </p:cNvPr>
          <p:cNvSpPr>
            <a:spLocks noGrp="1"/>
          </p:cNvSpPr>
          <p:nvPr>
            <p:ph type="sldNum" sz="quarter" idx="12"/>
          </p:nvPr>
        </p:nvSpPr>
        <p:spPr>
          <a:xfrm>
            <a:off x="9267654" y="6350874"/>
            <a:ext cx="2743200" cy="365125"/>
          </a:xfrm>
        </p:spPr>
        <p:txBody>
          <a:bodyPr/>
          <a:lstStyle/>
          <a:p>
            <a:fld id="{8E944A95-69E5-4D7C-86D2-2CDBA701118A}" type="slidenum">
              <a:rPr lang="zh-TW" altLang="en-US" smtClean="0"/>
              <a:t>‹#›</a:t>
            </a:fld>
            <a:endParaRPr lang="zh-TW" altLang="en-US"/>
          </a:p>
        </p:txBody>
      </p:sp>
    </p:spTree>
    <p:extLst>
      <p:ext uri="{BB962C8B-B14F-4D97-AF65-F5344CB8AC3E}">
        <p14:creationId xmlns:p14="http://schemas.microsoft.com/office/powerpoint/2010/main" val="263222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30D008D7-460F-4417-8C96-DAE1F2EAC44C}"/>
              </a:ext>
            </a:extLst>
          </p:cNvPr>
          <p:cNvSpPr/>
          <p:nvPr userDrawn="1"/>
        </p:nvSpPr>
        <p:spPr>
          <a:xfrm>
            <a:off x="0" y="1"/>
            <a:ext cx="12192000" cy="892800"/>
          </a:xfrm>
          <a:prstGeom prst="rect">
            <a:avLst/>
          </a:prstGeom>
          <a:solidFill>
            <a:srgbClr val="4A5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Group 14">
            <a:extLst>
              <a:ext uri="{FF2B5EF4-FFF2-40B4-BE49-F238E27FC236}">
                <a16:creationId xmlns:a16="http://schemas.microsoft.com/office/drawing/2014/main" id="{BACF1DB4-6A7A-4236-9ACF-31902395BAD6}"/>
              </a:ext>
            </a:extLst>
          </p:cNvPr>
          <p:cNvGrpSpPr/>
          <p:nvPr userDrawn="1"/>
        </p:nvGrpSpPr>
        <p:grpSpPr>
          <a:xfrm>
            <a:off x="10374034" y="-1427"/>
            <a:ext cx="1817966" cy="1314306"/>
            <a:chOff x="5040034" y="-1427"/>
            <a:chExt cx="1817966" cy="1314306"/>
          </a:xfrm>
        </p:grpSpPr>
        <p:pic>
          <p:nvPicPr>
            <p:cNvPr id="7" name="Picture 16">
              <a:extLst>
                <a:ext uri="{FF2B5EF4-FFF2-40B4-BE49-F238E27FC236}">
                  <a16:creationId xmlns:a16="http://schemas.microsoft.com/office/drawing/2014/main" id="{3ED641F4-0769-4941-9CC7-23BA0DF900E6}"/>
                </a:ext>
              </a:extLst>
            </p:cNvPr>
            <p:cNvPicPr>
              <a:picLocks noChangeAspect="1"/>
            </p:cNvPicPr>
            <p:nvPr/>
          </p:nvPicPr>
          <p:blipFill>
            <a:blip r:embed="rId2"/>
            <a:stretch>
              <a:fillRect/>
            </a:stretch>
          </p:blipFill>
          <p:spPr>
            <a:xfrm>
              <a:off x="5098328" y="-1427"/>
              <a:ext cx="1759672" cy="1229275"/>
            </a:xfrm>
            <a:prstGeom prst="rect">
              <a:avLst/>
            </a:prstGeom>
          </p:spPr>
        </p:pic>
        <p:sp>
          <p:nvSpPr>
            <p:cNvPr id="8" name="Rectangle 19">
              <a:extLst>
                <a:ext uri="{FF2B5EF4-FFF2-40B4-BE49-F238E27FC236}">
                  <a16:creationId xmlns:a16="http://schemas.microsoft.com/office/drawing/2014/main" id="{80B57ECC-E175-4D3D-8806-52B8C9C658FA}"/>
                </a:ext>
              </a:extLst>
            </p:cNvPr>
            <p:cNvSpPr/>
            <p:nvPr/>
          </p:nvSpPr>
          <p:spPr>
            <a:xfrm>
              <a:off x="5040034" y="1101861"/>
              <a:ext cx="1176279" cy="211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9" name="Picture 25">
            <a:extLst>
              <a:ext uri="{FF2B5EF4-FFF2-40B4-BE49-F238E27FC236}">
                <a16:creationId xmlns:a16="http://schemas.microsoft.com/office/drawing/2014/main" id="{E3549F7C-D6C5-4D99-9178-497CA78B7F38}"/>
              </a:ext>
            </a:extLst>
          </p:cNvPr>
          <p:cNvPicPr>
            <a:picLocks noChangeAspect="1"/>
          </p:cNvPicPr>
          <p:nvPr userDrawn="1"/>
        </p:nvPicPr>
        <p:blipFill>
          <a:blip r:embed="rId3"/>
          <a:stretch>
            <a:fillRect/>
          </a:stretch>
        </p:blipFill>
        <p:spPr>
          <a:xfrm>
            <a:off x="5313082" y="1817471"/>
            <a:ext cx="6203954" cy="4706875"/>
          </a:xfrm>
          <a:prstGeom prst="rect">
            <a:avLst/>
          </a:prstGeom>
        </p:spPr>
      </p:pic>
      <p:sp>
        <p:nvSpPr>
          <p:cNvPr id="11" name="投影片編號版面配置區 6">
            <a:extLst>
              <a:ext uri="{FF2B5EF4-FFF2-40B4-BE49-F238E27FC236}">
                <a16:creationId xmlns:a16="http://schemas.microsoft.com/office/drawing/2014/main" id="{C2AD4399-3EE8-4017-8FE2-316FA650980C}"/>
              </a:ext>
            </a:extLst>
          </p:cNvPr>
          <p:cNvSpPr>
            <a:spLocks noGrp="1"/>
          </p:cNvSpPr>
          <p:nvPr>
            <p:ph type="sldNum" sz="quarter" idx="12"/>
          </p:nvPr>
        </p:nvSpPr>
        <p:spPr>
          <a:xfrm>
            <a:off x="9267654" y="6350874"/>
            <a:ext cx="2743200" cy="365125"/>
          </a:xfrm>
        </p:spPr>
        <p:txBody>
          <a:bodyPr/>
          <a:lstStyle/>
          <a:p>
            <a:fld id="{8E944A95-69E5-4D7C-86D2-2CDBA701118A}" type="slidenum">
              <a:rPr lang="zh-TW" altLang="en-US" smtClean="0"/>
              <a:t>‹#›</a:t>
            </a:fld>
            <a:endParaRPr lang="zh-TW" altLang="en-US"/>
          </a:p>
        </p:txBody>
      </p:sp>
    </p:spTree>
    <p:extLst>
      <p:ext uri="{BB962C8B-B14F-4D97-AF65-F5344CB8AC3E}">
        <p14:creationId xmlns:p14="http://schemas.microsoft.com/office/powerpoint/2010/main" val="2447554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71ADAA-A7B8-4628-93A4-9D7CFAA439A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0E8A7DAF-DA1B-402C-B5A0-A3B7544D0A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98DDAA20-E050-480A-A9BA-2222DF5AB5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411B28EE-66F6-4922-AF62-0EF742267C23}"/>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id="{F5711031-23C0-4EA4-AF7A-E912415EF3B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01069F49-237B-434A-B091-246B3D46A8A3}"/>
              </a:ext>
            </a:extLst>
          </p:cNvPr>
          <p:cNvSpPr>
            <a:spLocks noGrp="1"/>
          </p:cNvSpPr>
          <p:nvPr>
            <p:ph type="sldNum" sz="quarter" idx="12"/>
          </p:nvPr>
        </p:nvSpPr>
        <p:spPr/>
        <p:txBody>
          <a:bodyPr/>
          <a:lstStyle/>
          <a:p>
            <a:fld id="{8E944A95-69E5-4D7C-86D2-2CDBA701118A}" type="slidenum">
              <a:rPr lang="zh-TW" altLang="en-US" smtClean="0"/>
              <a:t>‹#›</a:t>
            </a:fld>
            <a:endParaRPr lang="zh-TW" altLang="en-US"/>
          </a:p>
        </p:txBody>
      </p:sp>
    </p:spTree>
    <p:extLst>
      <p:ext uri="{BB962C8B-B14F-4D97-AF65-F5344CB8AC3E}">
        <p14:creationId xmlns:p14="http://schemas.microsoft.com/office/powerpoint/2010/main" val="2162081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2BDF8D1F-B2B9-4E65-A011-8F4BEA5630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EDA6F22-4862-4960-AC7A-2AE017C60E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1DCEB02-8E1E-4003-998A-F7BEC03EA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TW" altLang="en-US"/>
          </a:p>
        </p:txBody>
      </p:sp>
      <p:sp>
        <p:nvSpPr>
          <p:cNvPr id="5" name="頁尾版面配置區 4">
            <a:extLst>
              <a:ext uri="{FF2B5EF4-FFF2-40B4-BE49-F238E27FC236}">
                <a16:creationId xmlns:a16="http://schemas.microsoft.com/office/drawing/2014/main" id="{827E9182-B7CB-49D4-86AA-3D6C0BFD21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1CB212AB-BEA9-461C-9207-726588D3A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944A95-69E5-4D7C-86D2-2CDBA701118A}" type="slidenum">
              <a:rPr lang="zh-TW" altLang="en-US" smtClean="0"/>
              <a:t>‹#›</a:t>
            </a:fld>
            <a:endParaRPr lang="zh-TW" altLang="en-US"/>
          </a:p>
        </p:txBody>
      </p:sp>
    </p:spTree>
    <p:extLst>
      <p:ext uri="{BB962C8B-B14F-4D97-AF65-F5344CB8AC3E}">
        <p14:creationId xmlns:p14="http://schemas.microsoft.com/office/powerpoint/2010/main" val="238680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hyperlink" Target="https://o365.k12cc.tw/"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0">
            <a:extLst>
              <a:ext uri="{FF2B5EF4-FFF2-40B4-BE49-F238E27FC236}">
                <a16:creationId xmlns:a16="http://schemas.microsoft.com/office/drawing/2014/main" id="{F51D9FE9-DC69-4B5F-93D6-04DCE90AD25F}"/>
              </a:ext>
            </a:extLst>
          </p:cNvPr>
          <p:cNvSpPr/>
          <p:nvPr/>
        </p:nvSpPr>
        <p:spPr>
          <a:xfrm>
            <a:off x="7990259" y="2387931"/>
            <a:ext cx="3429000" cy="1723549"/>
          </a:xfrm>
          <a:prstGeom prst="rect">
            <a:avLst/>
          </a:prstGeom>
        </p:spPr>
        <p:txBody>
          <a:bodyPr anchor="t">
            <a:spAutoFit/>
          </a:bodyPr>
          <a:lstStyle/>
          <a:p>
            <a:r>
              <a:rPr lang="zh-TW" altLang="en-US" sz="2000">
                <a:solidFill>
                  <a:schemeClr val="bg2">
                    <a:lumMod val="25000"/>
                  </a:schemeClr>
                </a:solidFill>
                <a:latin typeface="Microsoft JhengHei"/>
                <a:ea typeface="Microsoft JhengHei"/>
                <a:cs typeface="Segoe UI Semibold"/>
              </a:rPr>
              <a:t>Office365 教育版操作手冊</a:t>
            </a:r>
            <a:endParaRPr lang="zh-TW" altLang="en-US" sz="2000">
              <a:solidFill>
                <a:schemeClr val="bg2">
                  <a:lumMod val="25000"/>
                </a:schemeClr>
              </a:solidFill>
              <a:ea typeface="新細明體"/>
              <a:cs typeface="Calibri"/>
            </a:endParaRPr>
          </a:p>
          <a:p>
            <a:r>
              <a:rPr lang="en-US" altLang="zh-TW" sz="3200" dirty="0">
                <a:solidFill>
                  <a:srgbClr val="4A52BB"/>
                </a:solidFill>
                <a:latin typeface="Segoe UI Semibold"/>
                <a:ea typeface="微軟正黑體"/>
                <a:cs typeface="Segoe UI Semibold"/>
              </a:rPr>
              <a:t>Microsoft Teams</a:t>
            </a:r>
            <a:r>
              <a:rPr lang="zh-TW" altLang="en-US" sz="3200" dirty="0">
                <a:solidFill>
                  <a:srgbClr val="4A52BB"/>
                </a:solidFill>
                <a:latin typeface="Segoe UI Semibold"/>
                <a:ea typeface="微軟正黑體"/>
                <a:cs typeface="Segoe UI Semibold"/>
              </a:rPr>
              <a:t> </a:t>
            </a:r>
            <a:br>
              <a:rPr lang="en-US" altLang="zh-TW" sz="2800" dirty="0">
                <a:latin typeface="微軟正黑體" panose="020B0604030504040204" pitchFamily="34" charset="-120"/>
                <a:ea typeface="微軟正黑體" panose="020B0604030504040204" pitchFamily="34" charset="-120"/>
              </a:rPr>
            </a:br>
            <a:r>
              <a:rPr lang="zh-TW" altLang="en-US" sz="1600">
                <a:solidFill>
                  <a:srgbClr val="4A52BB"/>
                </a:solidFill>
                <a:latin typeface="Segoe UI Semibold"/>
                <a:ea typeface="微軟正黑體"/>
                <a:cs typeface="Segoe UI Semibold"/>
              </a:rPr>
              <a:t>交談協作的學習平台</a:t>
            </a:r>
          </a:p>
          <a:p>
            <a:endParaRPr lang="en-US" altLang="zh-TW">
              <a:solidFill>
                <a:schemeClr val="tx1">
                  <a:lumMod val="50000"/>
                  <a:lumOff val="50000"/>
                </a:schemeClr>
              </a:solidFill>
              <a:latin typeface="微軟正黑體" panose="020B0604030504040204" pitchFamily="34" charset="-120"/>
              <a:ea typeface="微軟正黑體" panose="020B0604030504040204" pitchFamily="34" charset="-120"/>
            </a:endParaRPr>
          </a:p>
          <a:p>
            <a:r>
              <a:rPr lang="zh-TW" altLang="en-US">
                <a:solidFill>
                  <a:schemeClr val="bg2">
                    <a:lumMod val="25000"/>
                  </a:schemeClr>
                </a:solidFill>
                <a:latin typeface="Microsoft JhengHei"/>
                <a:ea typeface="Microsoft JhengHei"/>
                <a:cs typeface="Calibri"/>
              </a:rPr>
              <a:t>教師用說明</a:t>
            </a:r>
            <a:r>
              <a:rPr lang="zh-TW">
                <a:solidFill>
                  <a:schemeClr val="bg2">
                    <a:lumMod val="25000"/>
                  </a:schemeClr>
                </a:solidFill>
                <a:latin typeface="Microsoft JhengHei"/>
                <a:ea typeface="Microsoft JhengHei"/>
                <a:cs typeface="Calibri"/>
              </a:rPr>
              <a:t>手</a:t>
            </a:r>
            <a:r>
              <a:rPr lang="zh-TW" altLang="en-US">
                <a:solidFill>
                  <a:schemeClr val="bg2">
                    <a:lumMod val="25000"/>
                  </a:schemeClr>
                </a:solidFill>
                <a:latin typeface="Microsoft JhengHei"/>
                <a:ea typeface="Microsoft JhengHei"/>
                <a:cs typeface="Calibri"/>
              </a:rPr>
              <a:t>冊</a:t>
            </a:r>
            <a:endParaRPr lang="zh-TW">
              <a:solidFill>
                <a:schemeClr val="bg2">
                  <a:lumMod val="25000"/>
                </a:schemeClr>
              </a:solidFill>
              <a:latin typeface="Microsoft JhengHei"/>
              <a:ea typeface="Microsoft JhengHei"/>
              <a:cs typeface="Calibri"/>
            </a:endParaRPr>
          </a:p>
        </p:txBody>
      </p:sp>
    </p:spTree>
    <p:extLst>
      <p:ext uri="{BB962C8B-B14F-4D97-AF65-F5344CB8AC3E}">
        <p14:creationId xmlns:p14="http://schemas.microsoft.com/office/powerpoint/2010/main" val="7720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7288176F-E208-43F7-93D0-D21B6953132B}"/>
              </a:ext>
            </a:extLst>
          </p:cNvPr>
          <p:cNvSpPr txBox="1"/>
          <p:nvPr/>
        </p:nvSpPr>
        <p:spPr>
          <a:xfrm>
            <a:off x="586326" y="1517394"/>
            <a:ext cx="513347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a:ln>
                  <a:noFill/>
                </a:ln>
                <a:solidFill>
                  <a:srgbClr val="4A52BB"/>
                </a:solidFill>
                <a:effectLst/>
                <a:uLnTx/>
                <a:uFillTx/>
                <a:latin typeface="微軟正黑體" panose="020B0604030504040204" pitchFamily="34" charset="-120"/>
                <a:ea typeface="微軟正黑體" panose="020B0604030504040204" pitchFamily="34" charset="-120"/>
                <a:cs typeface="+mn-cs"/>
              </a:rPr>
              <a:t>如何建立團隊</a:t>
            </a:r>
          </a:p>
        </p:txBody>
      </p:sp>
      <p:sp>
        <p:nvSpPr>
          <p:cNvPr id="3" name="Rectangle 70">
            <a:extLst>
              <a:ext uri="{FF2B5EF4-FFF2-40B4-BE49-F238E27FC236}">
                <a16:creationId xmlns:a16="http://schemas.microsoft.com/office/drawing/2014/main" id="{73A031DD-F57F-4B1C-8548-FE3531F6D599}"/>
              </a:ext>
            </a:extLst>
          </p:cNvPr>
          <p:cNvSpPr/>
          <p:nvPr/>
        </p:nvSpPr>
        <p:spPr>
          <a:xfrm>
            <a:off x="646090" y="2453469"/>
            <a:ext cx="4649063" cy="128791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1800" b="1" i="0" u="none" strike="noStrike" kern="1200" cap="none" spc="0" normalizeH="0" baseline="0" noProof="0">
                <a:ln>
                  <a:noFill/>
                </a:ln>
                <a:solidFill>
                  <a:srgbClr val="737373"/>
                </a:solidFill>
                <a:effectLst/>
                <a:uLnTx/>
                <a:uFillTx/>
                <a:latin typeface="微軟正黑體" panose="020B0604030504040204" pitchFamily="34" charset="-120"/>
                <a:ea typeface="微軟正黑體" panose="020B0604030504040204" pitchFamily="34" charset="-120"/>
                <a:cs typeface="+mn-cs"/>
              </a:rPr>
              <a:t>建立團隊</a:t>
            </a:r>
            <a:endParaRPr kumimoji="0" lang="en-US" altLang="zh-TW" sz="1800" b="1" i="0" u="none" strike="noStrike" kern="1200" cap="none" spc="0" normalizeH="0" baseline="0" noProof="0">
              <a:ln>
                <a:noFill/>
              </a:ln>
              <a:solidFill>
                <a:srgbClr val="737373"/>
              </a:solidFill>
              <a:effectLst/>
              <a:uLnTx/>
              <a:uFillTx/>
              <a:latin typeface="微軟正黑體" panose="020B0604030504040204" pitchFamily="34" charset="-120"/>
              <a:ea typeface="微軟正黑體" panose="020B0604030504040204" pitchFamily="34" charset="-120"/>
              <a:cs typeface="+mn-cs"/>
            </a:endParaRPr>
          </a:p>
          <a:p>
            <a:pPr lvl="0">
              <a:lnSpc>
                <a:spcPct val="150000"/>
              </a:lnSpc>
            </a:pPr>
            <a:r>
              <a:rPr lang="zh-TW" altLang="en-US">
                <a:solidFill>
                  <a:srgbClr val="737373"/>
                </a:solidFill>
                <a:latin typeface="微軟正黑體" panose="020B0604030504040204" pitchFamily="34" charset="-120"/>
                <a:ea typeface="微軟正黑體" panose="020B0604030504040204" pitchFamily="34" charset="-120"/>
              </a:rPr>
              <a:t>可依照需求選擇建立班級或是教學團隊</a:t>
            </a:r>
            <a:br>
              <a:rPr kumimoji="0" lang="en-US" altLang="zh-TW" sz="1800" b="0" i="0" u="none" strike="noStrike" kern="1200" cap="none" spc="0" normalizeH="0" baseline="0" noProof="0">
                <a:ln>
                  <a:noFill/>
                </a:ln>
                <a:solidFill>
                  <a:srgbClr val="737373"/>
                </a:solidFill>
                <a:effectLst/>
                <a:uLnTx/>
                <a:uFillTx/>
                <a:latin typeface="微軟正黑體" panose="020B0604030504040204" pitchFamily="34" charset="-120"/>
                <a:ea typeface="微軟正黑體" panose="020B0604030504040204" pitchFamily="34" charset="-120"/>
                <a:cs typeface="+mn-cs"/>
              </a:rPr>
            </a:br>
            <a:endParaRPr kumimoji="0" lang="zh-TW" altLang="en-US" sz="1800" b="0" i="0" u="none" strike="noStrike" kern="1200" cap="none" spc="0" normalizeH="0" baseline="0" noProof="0">
              <a:ln>
                <a:noFill/>
              </a:ln>
              <a:solidFill>
                <a:srgbClr val="737373"/>
              </a:solidFill>
              <a:effectLst/>
              <a:uLnTx/>
              <a:uFillTx/>
              <a:latin typeface="微軟正黑體" panose="020B0604030504040204" pitchFamily="34" charset="-120"/>
              <a:ea typeface="微軟正黑體" panose="020B0604030504040204" pitchFamily="34" charset="-120"/>
              <a:cs typeface="+mn-cs"/>
            </a:endParaRPr>
          </a:p>
        </p:txBody>
      </p:sp>
      <p:sp>
        <p:nvSpPr>
          <p:cNvPr id="2" name="Slide Number Placeholder 1">
            <a:extLst>
              <a:ext uri="{FF2B5EF4-FFF2-40B4-BE49-F238E27FC236}">
                <a16:creationId xmlns:a16="http://schemas.microsoft.com/office/drawing/2014/main" id="{3209287B-CEE2-4684-94DA-04912718B57A}"/>
              </a:ext>
            </a:extLst>
          </p:cNvPr>
          <p:cNvSpPr>
            <a:spLocks noGrp="1"/>
          </p:cNvSpPr>
          <p:nvPr>
            <p:ph type="sldNum" sz="quarter" idx="12"/>
          </p:nvPr>
        </p:nvSpPr>
        <p:spPr/>
        <p:txBody>
          <a:bodyPr/>
          <a:lstStyle/>
          <a:p>
            <a:fld id="{8E944A95-69E5-4D7C-86D2-2CDBA701118A}" type="slidenum">
              <a:rPr lang="zh-TW" altLang="en-US" smtClean="0"/>
              <a:t>10</a:t>
            </a:fld>
            <a:endParaRPr lang="zh-TW" altLang="en-US"/>
          </a:p>
        </p:txBody>
      </p:sp>
    </p:spTree>
    <p:extLst>
      <p:ext uri="{BB962C8B-B14F-4D97-AF65-F5344CB8AC3E}">
        <p14:creationId xmlns:p14="http://schemas.microsoft.com/office/powerpoint/2010/main" val="3423020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78E230D-1F05-45A1-94ED-2AEF998E5457}"/>
              </a:ext>
            </a:extLst>
          </p:cNvPr>
          <p:cNvSpPr/>
          <p:nvPr/>
        </p:nvSpPr>
        <p:spPr>
          <a:xfrm>
            <a:off x="224769" y="29880"/>
            <a:ext cx="5955476" cy="700000"/>
          </a:xfrm>
          <a:prstGeom prst="rect">
            <a:avLst/>
          </a:prstGeom>
        </p:spPr>
        <p:txBody>
          <a:bodyPr wrap="none">
            <a:spAutoFit/>
          </a:bodyPr>
          <a:lstStyle/>
          <a:p>
            <a:pPr lvl="0" defTabSz="457200">
              <a:lnSpc>
                <a:spcPct val="150000"/>
              </a:lnSpc>
            </a:pPr>
            <a:r>
              <a:rPr lang="zh-TW" altLang="en-US" sz="3000" b="1">
                <a:solidFill>
                  <a:schemeClr val="bg1"/>
                </a:solidFill>
                <a:latin typeface="微軟正黑體" panose="020B0604030504040204" pitchFamily="34" charset="-120"/>
                <a:ea typeface="微軟正黑體" panose="020B0604030504040204" pitchFamily="34" charset="-120"/>
              </a:rPr>
              <a:t>針對需求選擇團隊類型，建立團隊</a:t>
            </a:r>
            <a:endParaRPr lang="en-US" altLang="zh-TW" sz="3000" b="1">
              <a:solidFill>
                <a:schemeClr val="bg1"/>
              </a:solidFill>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7DA60123-6AE6-4FF3-A373-00F35C6AE963}"/>
              </a:ext>
            </a:extLst>
          </p:cNvPr>
          <p:cNvPicPr>
            <a:picLocks noChangeAspect="1"/>
          </p:cNvPicPr>
          <p:nvPr/>
        </p:nvPicPr>
        <p:blipFill>
          <a:blip r:embed="rId2"/>
          <a:stretch>
            <a:fillRect/>
          </a:stretch>
        </p:blipFill>
        <p:spPr>
          <a:xfrm>
            <a:off x="813836" y="1427225"/>
            <a:ext cx="8442651" cy="4832307"/>
          </a:xfrm>
          <a:prstGeom prst="rect">
            <a:avLst/>
          </a:prstGeom>
        </p:spPr>
      </p:pic>
      <p:pic>
        <p:nvPicPr>
          <p:cNvPr id="5" name="圖片 4">
            <a:extLst>
              <a:ext uri="{FF2B5EF4-FFF2-40B4-BE49-F238E27FC236}">
                <a16:creationId xmlns:a16="http://schemas.microsoft.com/office/drawing/2014/main" id="{A0F350B8-7EE2-445B-9656-27C417E74ECF}"/>
              </a:ext>
            </a:extLst>
          </p:cNvPr>
          <p:cNvPicPr>
            <a:picLocks noChangeAspect="1"/>
          </p:cNvPicPr>
          <p:nvPr/>
        </p:nvPicPr>
        <p:blipFill>
          <a:blip r:embed="rId3"/>
          <a:stretch>
            <a:fillRect/>
          </a:stretch>
        </p:blipFill>
        <p:spPr>
          <a:xfrm>
            <a:off x="6731706" y="4332900"/>
            <a:ext cx="4694267" cy="2064840"/>
          </a:xfrm>
          <a:prstGeom prst="rect">
            <a:avLst/>
          </a:prstGeom>
        </p:spPr>
      </p:pic>
      <p:sp>
        <p:nvSpPr>
          <p:cNvPr id="16" name="Rectangle 42">
            <a:extLst>
              <a:ext uri="{FF2B5EF4-FFF2-40B4-BE49-F238E27FC236}">
                <a16:creationId xmlns:a16="http://schemas.microsoft.com/office/drawing/2014/main" id="{5906D24D-9037-4788-BC04-CD733A6B362E}"/>
              </a:ext>
            </a:extLst>
          </p:cNvPr>
          <p:cNvSpPr/>
          <p:nvPr/>
        </p:nvSpPr>
        <p:spPr>
          <a:xfrm>
            <a:off x="813836" y="2571786"/>
            <a:ext cx="483058" cy="386567"/>
          </a:xfrm>
          <a:prstGeom prst="rect">
            <a:avLst/>
          </a:prstGeom>
          <a:solidFill>
            <a:srgbClr val="FFDA71">
              <a:alpha val="16078"/>
            </a:srgbClr>
          </a:solidFill>
          <a:ln w="381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7" name="Rectangle 42">
            <a:extLst>
              <a:ext uri="{FF2B5EF4-FFF2-40B4-BE49-F238E27FC236}">
                <a16:creationId xmlns:a16="http://schemas.microsoft.com/office/drawing/2014/main" id="{86A0582E-9586-4374-A28A-125205314C1E}"/>
              </a:ext>
            </a:extLst>
          </p:cNvPr>
          <p:cNvSpPr/>
          <p:nvPr/>
        </p:nvSpPr>
        <p:spPr>
          <a:xfrm>
            <a:off x="4032166" y="3585611"/>
            <a:ext cx="874516" cy="251284"/>
          </a:xfrm>
          <a:prstGeom prst="rect">
            <a:avLst/>
          </a:prstGeom>
          <a:solidFill>
            <a:srgbClr val="FFDA71">
              <a:alpha val="16078"/>
            </a:srgbClr>
          </a:solidFill>
          <a:ln w="381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8" name="Rectangle 42">
            <a:extLst>
              <a:ext uri="{FF2B5EF4-FFF2-40B4-BE49-F238E27FC236}">
                <a16:creationId xmlns:a16="http://schemas.microsoft.com/office/drawing/2014/main" id="{9823AB0C-B3BA-4511-8F16-CDE943D1D4F0}"/>
              </a:ext>
            </a:extLst>
          </p:cNvPr>
          <p:cNvSpPr/>
          <p:nvPr/>
        </p:nvSpPr>
        <p:spPr>
          <a:xfrm>
            <a:off x="1378613" y="5942070"/>
            <a:ext cx="1095646" cy="273460"/>
          </a:xfrm>
          <a:prstGeom prst="rect">
            <a:avLst/>
          </a:prstGeom>
          <a:solidFill>
            <a:srgbClr val="FFDA71">
              <a:alpha val="16078"/>
            </a:srgbClr>
          </a:solidFill>
          <a:ln w="381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9" name="Rectangle 42">
            <a:extLst>
              <a:ext uri="{FF2B5EF4-FFF2-40B4-BE49-F238E27FC236}">
                <a16:creationId xmlns:a16="http://schemas.microsoft.com/office/drawing/2014/main" id="{F774F805-5804-4774-AE49-48235750E8A7}"/>
              </a:ext>
            </a:extLst>
          </p:cNvPr>
          <p:cNvSpPr/>
          <p:nvPr/>
        </p:nvSpPr>
        <p:spPr>
          <a:xfrm>
            <a:off x="6731705" y="4332900"/>
            <a:ext cx="4693165" cy="1926632"/>
          </a:xfrm>
          <a:prstGeom prst="rect">
            <a:avLst/>
          </a:prstGeom>
          <a:solidFill>
            <a:srgbClr val="FFDA71">
              <a:alpha val="16078"/>
            </a:srgbClr>
          </a:solidFill>
          <a:ln w="381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FFFFFF"/>
              </a:solidFill>
              <a:effectLst/>
              <a:uLnTx/>
              <a:uFillTx/>
              <a:latin typeface="Segoe UI"/>
              <a:ea typeface="+mn-ea"/>
              <a:cs typeface="+mn-cs"/>
            </a:endParaRPr>
          </a:p>
        </p:txBody>
      </p:sp>
      <p:cxnSp>
        <p:nvCxnSpPr>
          <p:cNvPr id="20" name="直線單箭頭接點 2058">
            <a:extLst>
              <a:ext uri="{FF2B5EF4-FFF2-40B4-BE49-F238E27FC236}">
                <a16:creationId xmlns:a16="http://schemas.microsoft.com/office/drawing/2014/main" id="{4D9E399C-1470-490D-ADE2-E2CB47C0CC1F}"/>
              </a:ext>
            </a:extLst>
          </p:cNvPr>
          <p:cNvCxnSpPr>
            <a:cxnSpLocks/>
            <a:stCxn id="17" idx="2"/>
            <a:endCxn id="19" idx="1"/>
          </p:cNvCxnSpPr>
          <p:nvPr/>
        </p:nvCxnSpPr>
        <p:spPr>
          <a:xfrm>
            <a:off x="4469424" y="3836895"/>
            <a:ext cx="2262281" cy="145932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069A934A-3CC0-4786-90F6-EBBE3E5335E9}"/>
              </a:ext>
            </a:extLst>
          </p:cNvPr>
          <p:cNvSpPr txBox="1"/>
          <p:nvPr/>
        </p:nvSpPr>
        <p:spPr>
          <a:xfrm>
            <a:off x="146393" y="2589021"/>
            <a:ext cx="759011" cy="369332"/>
          </a:xfrm>
          <a:prstGeom prst="rect">
            <a:avLst/>
          </a:prstGeom>
          <a:noFill/>
        </p:spPr>
        <p:txBody>
          <a:bodyPr wrap="square" rtlCol="0">
            <a:spAutoFit/>
          </a:bodyPr>
          <a:lstStyle/>
          <a:p>
            <a:pPr algn="ctr"/>
            <a:r>
              <a:rPr lang="en-US" altLang="zh-TW" b="1">
                <a:solidFill>
                  <a:srgbClr val="C00000"/>
                </a:solidFill>
                <a:latin typeface="微軟正黑體" panose="020B0604030504040204" pitchFamily="34" charset="-120"/>
                <a:ea typeface="微軟正黑體" panose="020B0604030504040204" pitchFamily="34" charset="-120"/>
              </a:rPr>
              <a:t>1</a:t>
            </a:r>
            <a:endParaRPr lang="zh-TW" altLang="en-US" b="1">
              <a:solidFill>
                <a:srgbClr val="C00000"/>
              </a:solidFill>
              <a:latin typeface="微軟正黑體" panose="020B0604030504040204" pitchFamily="34" charset="-120"/>
              <a:ea typeface="微軟正黑體" panose="020B0604030504040204" pitchFamily="34" charset="-120"/>
            </a:endParaRPr>
          </a:p>
        </p:txBody>
      </p:sp>
      <p:sp>
        <p:nvSpPr>
          <p:cNvPr id="24" name="文字方塊 23">
            <a:extLst>
              <a:ext uri="{FF2B5EF4-FFF2-40B4-BE49-F238E27FC236}">
                <a16:creationId xmlns:a16="http://schemas.microsoft.com/office/drawing/2014/main" id="{5C06D643-8809-4D63-A8DF-7CB6374F2D4C}"/>
              </a:ext>
            </a:extLst>
          </p:cNvPr>
          <p:cNvSpPr txBox="1"/>
          <p:nvPr/>
        </p:nvSpPr>
        <p:spPr>
          <a:xfrm>
            <a:off x="2330630" y="5890200"/>
            <a:ext cx="759011" cy="369332"/>
          </a:xfrm>
          <a:prstGeom prst="rect">
            <a:avLst/>
          </a:prstGeom>
          <a:noFill/>
        </p:spPr>
        <p:txBody>
          <a:bodyPr wrap="square" rtlCol="0">
            <a:spAutoFit/>
          </a:bodyPr>
          <a:lstStyle/>
          <a:p>
            <a:pPr algn="ctr"/>
            <a:r>
              <a:rPr lang="en-US" altLang="zh-TW" b="1">
                <a:solidFill>
                  <a:srgbClr val="C00000"/>
                </a:solidFill>
                <a:latin typeface="微軟正黑體" panose="020B0604030504040204" pitchFamily="34" charset="-120"/>
                <a:ea typeface="微軟正黑體" panose="020B0604030504040204" pitchFamily="34" charset="-120"/>
              </a:rPr>
              <a:t>2</a:t>
            </a:r>
            <a:endParaRPr lang="zh-TW" altLang="en-US" b="1">
              <a:solidFill>
                <a:srgbClr val="C00000"/>
              </a:solidFill>
              <a:latin typeface="微軟正黑體" panose="020B0604030504040204" pitchFamily="34" charset="-120"/>
              <a:ea typeface="微軟正黑體" panose="020B0604030504040204" pitchFamily="34" charset="-120"/>
            </a:endParaRPr>
          </a:p>
        </p:txBody>
      </p:sp>
      <p:sp>
        <p:nvSpPr>
          <p:cNvPr id="25" name="文字方塊 24">
            <a:extLst>
              <a:ext uri="{FF2B5EF4-FFF2-40B4-BE49-F238E27FC236}">
                <a16:creationId xmlns:a16="http://schemas.microsoft.com/office/drawing/2014/main" id="{84AA186E-4F8D-442E-8267-6BE2A46C972D}"/>
              </a:ext>
            </a:extLst>
          </p:cNvPr>
          <p:cNvSpPr txBox="1"/>
          <p:nvPr/>
        </p:nvSpPr>
        <p:spPr>
          <a:xfrm>
            <a:off x="3376691" y="3526587"/>
            <a:ext cx="759011" cy="369332"/>
          </a:xfrm>
          <a:prstGeom prst="rect">
            <a:avLst/>
          </a:prstGeom>
          <a:noFill/>
        </p:spPr>
        <p:txBody>
          <a:bodyPr wrap="square" rtlCol="0">
            <a:spAutoFit/>
          </a:bodyPr>
          <a:lstStyle/>
          <a:p>
            <a:pPr algn="ctr"/>
            <a:r>
              <a:rPr lang="en-US" altLang="zh-TW" b="1">
                <a:solidFill>
                  <a:srgbClr val="C00000"/>
                </a:solidFill>
                <a:latin typeface="微軟正黑體" panose="020B0604030504040204" pitchFamily="34" charset="-120"/>
                <a:ea typeface="微軟正黑體" panose="020B0604030504040204" pitchFamily="34" charset="-120"/>
              </a:rPr>
              <a:t>3</a:t>
            </a:r>
            <a:endParaRPr lang="zh-TW" altLang="en-US" b="1">
              <a:solidFill>
                <a:srgbClr val="C00000"/>
              </a:solidFill>
              <a:latin typeface="微軟正黑體" panose="020B0604030504040204" pitchFamily="34" charset="-120"/>
              <a:ea typeface="微軟正黑體" panose="020B0604030504040204" pitchFamily="34" charset="-120"/>
            </a:endParaRPr>
          </a:p>
        </p:txBody>
      </p:sp>
      <p:sp>
        <p:nvSpPr>
          <p:cNvPr id="26" name="文字方塊 25">
            <a:extLst>
              <a:ext uri="{FF2B5EF4-FFF2-40B4-BE49-F238E27FC236}">
                <a16:creationId xmlns:a16="http://schemas.microsoft.com/office/drawing/2014/main" id="{3A6F0C1F-7804-450E-A050-83ECF46FFE4D}"/>
              </a:ext>
            </a:extLst>
          </p:cNvPr>
          <p:cNvSpPr txBox="1"/>
          <p:nvPr/>
        </p:nvSpPr>
        <p:spPr>
          <a:xfrm>
            <a:off x="6073160" y="4317887"/>
            <a:ext cx="759011" cy="369332"/>
          </a:xfrm>
          <a:prstGeom prst="rect">
            <a:avLst/>
          </a:prstGeom>
          <a:noFill/>
        </p:spPr>
        <p:txBody>
          <a:bodyPr wrap="square" rtlCol="0">
            <a:spAutoFit/>
          </a:bodyPr>
          <a:lstStyle/>
          <a:p>
            <a:pPr algn="ctr"/>
            <a:r>
              <a:rPr lang="en-US" altLang="zh-TW" b="1">
                <a:solidFill>
                  <a:srgbClr val="C00000"/>
                </a:solidFill>
                <a:latin typeface="微軟正黑體" panose="020B0604030504040204" pitchFamily="34" charset="-120"/>
                <a:ea typeface="微軟正黑體" panose="020B0604030504040204" pitchFamily="34" charset="-120"/>
              </a:rPr>
              <a:t>4</a:t>
            </a:r>
            <a:endParaRPr lang="zh-TW" altLang="en-US" b="1">
              <a:solidFill>
                <a:srgbClr val="C00000"/>
              </a:solidFill>
              <a:latin typeface="微軟正黑體" panose="020B0604030504040204" pitchFamily="34" charset="-120"/>
              <a:ea typeface="微軟正黑體" panose="020B0604030504040204" pitchFamily="34" charset="-120"/>
            </a:endParaRPr>
          </a:p>
        </p:txBody>
      </p:sp>
      <p:grpSp>
        <p:nvGrpSpPr>
          <p:cNvPr id="29" name="群組 28">
            <a:extLst>
              <a:ext uri="{FF2B5EF4-FFF2-40B4-BE49-F238E27FC236}">
                <a16:creationId xmlns:a16="http://schemas.microsoft.com/office/drawing/2014/main" id="{D926D567-BC2C-4493-92B2-1DF3C51FCC88}"/>
              </a:ext>
            </a:extLst>
          </p:cNvPr>
          <p:cNvGrpSpPr/>
          <p:nvPr/>
        </p:nvGrpSpPr>
        <p:grpSpPr>
          <a:xfrm>
            <a:off x="9610454" y="3585610"/>
            <a:ext cx="1828801" cy="543995"/>
            <a:chOff x="9484658" y="3585610"/>
            <a:chExt cx="1828801" cy="543995"/>
          </a:xfrm>
        </p:grpSpPr>
        <p:sp>
          <p:nvSpPr>
            <p:cNvPr id="27" name="矩形 26">
              <a:extLst>
                <a:ext uri="{FF2B5EF4-FFF2-40B4-BE49-F238E27FC236}">
                  <a16:creationId xmlns:a16="http://schemas.microsoft.com/office/drawing/2014/main" id="{8F4C67D6-C59C-446D-BE0A-92428B3EBA58}"/>
                </a:ext>
              </a:extLst>
            </p:cNvPr>
            <p:cNvSpPr/>
            <p:nvPr/>
          </p:nvSpPr>
          <p:spPr>
            <a:xfrm>
              <a:off x="9484658" y="3585610"/>
              <a:ext cx="1828801" cy="543995"/>
            </a:xfrm>
            <a:prstGeom prst="rect">
              <a:avLst/>
            </a:prstGeom>
            <a:solidFill>
              <a:srgbClr val="4A5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a:extLst>
                <a:ext uri="{FF2B5EF4-FFF2-40B4-BE49-F238E27FC236}">
                  <a16:creationId xmlns:a16="http://schemas.microsoft.com/office/drawing/2014/main" id="{FFDB2FE8-0EA0-4FF8-B5AA-23117A59A074}"/>
                </a:ext>
              </a:extLst>
            </p:cNvPr>
            <p:cNvSpPr/>
            <p:nvPr/>
          </p:nvSpPr>
          <p:spPr>
            <a:xfrm>
              <a:off x="9614228" y="3672941"/>
              <a:ext cx="1569660" cy="369332"/>
            </a:xfrm>
            <a:prstGeom prst="rect">
              <a:avLst/>
            </a:prstGeom>
          </p:spPr>
          <p:txBody>
            <a:bodyPr wrap="none">
              <a:spAutoFit/>
            </a:bodyPr>
            <a:lstStyle/>
            <a:p>
              <a:pPr algn="ctr"/>
              <a:r>
                <a:rPr lang="zh-TW" altLang="en-US" b="1">
                  <a:solidFill>
                    <a:schemeClr val="bg1"/>
                  </a:solidFill>
                  <a:latin typeface="微軟正黑體" panose="020B0604030504040204" pitchFamily="34" charset="-120"/>
                  <a:ea typeface="微軟正黑體" panose="020B0604030504040204" pitchFamily="34" charset="-120"/>
                </a:rPr>
                <a:t>選擇團隊類型</a:t>
              </a:r>
            </a:p>
          </p:txBody>
        </p:sp>
      </p:grpSp>
      <p:sp>
        <p:nvSpPr>
          <p:cNvPr id="2" name="Slide Number Placeholder 1">
            <a:extLst>
              <a:ext uri="{FF2B5EF4-FFF2-40B4-BE49-F238E27FC236}">
                <a16:creationId xmlns:a16="http://schemas.microsoft.com/office/drawing/2014/main" id="{60C1AE81-1BE7-4B2D-833E-1E5D038B8419}"/>
              </a:ext>
            </a:extLst>
          </p:cNvPr>
          <p:cNvSpPr>
            <a:spLocks noGrp="1"/>
          </p:cNvSpPr>
          <p:nvPr>
            <p:ph type="sldNum" sz="quarter" idx="12"/>
          </p:nvPr>
        </p:nvSpPr>
        <p:spPr/>
        <p:txBody>
          <a:bodyPr/>
          <a:lstStyle/>
          <a:p>
            <a:fld id="{8E944A95-69E5-4D7C-86D2-2CDBA701118A}" type="slidenum">
              <a:rPr lang="zh-TW" altLang="en-US" smtClean="0"/>
              <a:t>11</a:t>
            </a:fld>
            <a:endParaRPr lang="zh-TW" altLang="en-US"/>
          </a:p>
        </p:txBody>
      </p:sp>
    </p:spTree>
    <p:extLst>
      <p:ext uri="{BB962C8B-B14F-4D97-AF65-F5344CB8AC3E}">
        <p14:creationId xmlns:p14="http://schemas.microsoft.com/office/powerpoint/2010/main" val="3035280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5A26F4-5A20-4398-AB25-78D884B37F89}"/>
              </a:ext>
            </a:extLst>
          </p:cNvPr>
          <p:cNvSpPr>
            <a:spLocks noGrp="1"/>
          </p:cNvSpPr>
          <p:nvPr>
            <p:ph type="sldNum" sz="quarter" idx="12"/>
          </p:nvPr>
        </p:nvSpPr>
        <p:spPr/>
        <p:txBody>
          <a:bodyPr/>
          <a:lstStyle/>
          <a:p>
            <a:fld id="{8E944A95-69E5-4D7C-86D2-2CDBA701118A}" type="slidenum">
              <a:rPr lang="zh-TW" altLang="en-US" smtClean="0"/>
              <a:t>12</a:t>
            </a:fld>
            <a:endParaRPr lang="zh-TW" altLang="en-US"/>
          </a:p>
        </p:txBody>
      </p:sp>
      <p:pic>
        <p:nvPicPr>
          <p:cNvPr id="3" name="如何建立團隊">
            <a:hlinkClick r:id="" action="ppaction://media"/>
            <a:extLst>
              <a:ext uri="{FF2B5EF4-FFF2-40B4-BE49-F238E27FC236}">
                <a16:creationId xmlns:a16="http://schemas.microsoft.com/office/drawing/2014/main" id="{997D6567-20AF-457C-823D-E57CB72930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739" y="946800"/>
            <a:ext cx="10584755" cy="5911200"/>
          </a:xfrm>
          <a:prstGeom prst="rect">
            <a:avLst/>
          </a:prstGeom>
        </p:spPr>
      </p:pic>
      <p:sp>
        <p:nvSpPr>
          <p:cNvPr id="4" name="矩形 3">
            <a:extLst>
              <a:ext uri="{FF2B5EF4-FFF2-40B4-BE49-F238E27FC236}">
                <a16:creationId xmlns:a16="http://schemas.microsoft.com/office/drawing/2014/main" id="{36E94BF1-A3C9-4070-9EBB-5A93169E2A51}"/>
              </a:ext>
            </a:extLst>
          </p:cNvPr>
          <p:cNvSpPr/>
          <p:nvPr/>
        </p:nvSpPr>
        <p:spPr>
          <a:xfrm>
            <a:off x="224769" y="29880"/>
            <a:ext cx="5955476" cy="700000"/>
          </a:xfrm>
          <a:prstGeom prst="rect">
            <a:avLst/>
          </a:prstGeom>
        </p:spPr>
        <p:txBody>
          <a:bodyPr wrap="none">
            <a:spAutoFit/>
          </a:bodyPr>
          <a:lstStyle/>
          <a:p>
            <a:pPr lvl="0" defTabSz="457200">
              <a:lnSpc>
                <a:spcPct val="150000"/>
              </a:lnSpc>
            </a:pPr>
            <a:r>
              <a:rPr lang="zh-TW" altLang="en-US" sz="3000" b="1">
                <a:solidFill>
                  <a:schemeClr val="bg1"/>
                </a:solidFill>
                <a:latin typeface="微軟正黑體" panose="020B0604030504040204" pitchFamily="34" charset="-120"/>
                <a:ea typeface="微軟正黑體" panose="020B0604030504040204" pitchFamily="34" charset="-120"/>
              </a:rPr>
              <a:t>針對需求選擇團隊類型，建立團隊</a:t>
            </a:r>
            <a:endParaRPr lang="en-US" altLang="zh-TW" sz="3000" b="1">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7689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7288176F-E208-43F7-93D0-D21B6953132B}"/>
              </a:ext>
            </a:extLst>
          </p:cNvPr>
          <p:cNvSpPr txBox="1"/>
          <p:nvPr/>
        </p:nvSpPr>
        <p:spPr>
          <a:xfrm>
            <a:off x="586326" y="1517394"/>
            <a:ext cx="5133473" cy="707886"/>
          </a:xfrm>
          <a:prstGeom prst="rect">
            <a:avLst/>
          </a:prstGeom>
          <a:noFill/>
        </p:spPr>
        <p:txBody>
          <a:bodyPr wrap="square" rtlCol="0">
            <a:spAutoFit/>
          </a:bodyPr>
          <a:lstStyle/>
          <a:p>
            <a:pPr algn="just"/>
            <a:r>
              <a:rPr lang="zh-TW" altLang="en-US" sz="4000" b="1">
                <a:solidFill>
                  <a:srgbClr val="4A52BB"/>
                </a:solidFill>
                <a:latin typeface="微軟正黑體" panose="020B0604030504040204" pitchFamily="34" charset="-120"/>
                <a:ea typeface="微軟正黑體" panose="020B0604030504040204" pitchFamily="34" charset="-120"/>
              </a:rPr>
              <a:t>如何新增學生至團隊 </a:t>
            </a:r>
          </a:p>
        </p:txBody>
      </p:sp>
      <p:sp>
        <p:nvSpPr>
          <p:cNvPr id="3" name="Rectangle 70">
            <a:extLst>
              <a:ext uri="{FF2B5EF4-FFF2-40B4-BE49-F238E27FC236}">
                <a16:creationId xmlns:a16="http://schemas.microsoft.com/office/drawing/2014/main" id="{73A031DD-F57F-4B1C-8548-FE3531F6D599}"/>
              </a:ext>
            </a:extLst>
          </p:cNvPr>
          <p:cNvSpPr/>
          <p:nvPr/>
        </p:nvSpPr>
        <p:spPr>
          <a:xfrm>
            <a:off x="646090" y="2453469"/>
            <a:ext cx="2254997" cy="2534412"/>
          </a:xfrm>
          <a:prstGeom prst="rect">
            <a:avLst/>
          </a:prstGeom>
        </p:spPr>
        <p:txBody>
          <a:bodyPr wrap="square">
            <a:spAutoFit/>
          </a:bodyPr>
          <a:lstStyle/>
          <a:p>
            <a:pPr>
              <a:lnSpc>
                <a:spcPct val="150000"/>
              </a:lnSpc>
            </a:pPr>
            <a:r>
              <a:rPr lang="zh-TW" altLang="en-US" b="1">
                <a:solidFill>
                  <a:srgbClr val="737373"/>
                </a:solidFill>
                <a:latin typeface="微軟正黑體" panose="020B0604030504040204" pitchFamily="34" charset="-120"/>
                <a:ea typeface="微軟正黑體" panose="020B0604030504040204" pitchFamily="34" charset="-120"/>
              </a:rPr>
              <a:t>新增成員至團隊</a:t>
            </a:r>
            <a:endParaRPr lang="en-US" altLang="zh-TW" b="1">
              <a:solidFill>
                <a:srgbClr val="737373"/>
              </a:solidFill>
              <a:latin typeface="微軟正黑體" panose="020B0604030504040204" pitchFamily="34" charset="-120"/>
              <a:ea typeface="微軟正黑體" panose="020B0604030504040204" pitchFamily="34" charset="-120"/>
            </a:endParaRPr>
          </a:p>
          <a:p>
            <a:pPr>
              <a:lnSpc>
                <a:spcPct val="150000"/>
              </a:lnSpc>
            </a:pPr>
            <a:r>
              <a:rPr lang="zh-TW" altLang="en-US">
                <a:solidFill>
                  <a:srgbClr val="737373"/>
                </a:solidFill>
                <a:latin typeface="微軟正黑體" panose="020B0604030504040204" pitchFamily="34" charset="-120"/>
                <a:ea typeface="微軟正黑體" panose="020B0604030504040204" pitchFamily="34" charset="-120"/>
              </a:rPr>
              <a:t>支援三種方法：</a:t>
            </a:r>
            <a:endParaRPr lang="en-US" altLang="zh-TW">
              <a:solidFill>
                <a:srgbClr val="737373"/>
              </a:solidFill>
              <a:latin typeface="微軟正黑體" panose="020B0604030504040204" pitchFamily="34" charset="-120"/>
              <a:ea typeface="微軟正黑體" panose="020B0604030504040204" pitchFamily="34" charset="-120"/>
            </a:endParaRPr>
          </a:p>
          <a:p>
            <a:pPr>
              <a:lnSpc>
                <a:spcPct val="150000"/>
              </a:lnSpc>
            </a:pPr>
            <a:r>
              <a:rPr lang="en-US" altLang="zh-TW">
                <a:solidFill>
                  <a:srgbClr val="737373"/>
                </a:solidFill>
                <a:latin typeface="微軟正黑體" panose="020B0604030504040204" pitchFamily="34" charset="-120"/>
                <a:ea typeface="微軟正黑體" panose="020B0604030504040204" pitchFamily="34" charset="-120"/>
              </a:rPr>
              <a:t>1.</a:t>
            </a:r>
            <a:r>
              <a:rPr lang="zh-TW" altLang="en-US">
                <a:solidFill>
                  <a:srgbClr val="737373"/>
                </a:solidFill>
                <a:latin typeface="微軟正黑體" panose="020B0604030504040204" pitchFamily="34" charset="-120"/>
                <a:ea typeface="微軟正黑體" panose="020B0604030504040204" pitchFamily="34" charset="-120"/>
              </a:rPr>
              <a:t> 直接新增成員</a:t>
            </a:r>
            <a:endParaRPr lang="en-US" altLang="zh-TW">
              <a:solidFill>
                <a:srgbClr val="737373"/>
              </a:solidFill>
              <a:latin typeface="微軟正黑體" panose="020B0604030504040204" pitchFamily="34" charset="-120"/>
              <a:ea typeface="微軟正黑體" panose="020B0604030504040204" pitchFamily="34" charset="-120"/>
            </a:endParaRPr>
          </a:p>
          <a:p>
            <a:pPr>
              <a:lnSpc>
                <a:spcPct val="150000"/>
              </a:lnSpc>
            </a:pPr>
            <a:r>
              <a:rPr lang="en-US" altLang="zh-TW">
                <a:solidFill>
                  <a:srgbClr val="737373"/>
                </a:solidFill>
                <a:latin typeface="微軟正黑體" panose="020B0604030504040204" pitchFamily="34" charset="-120"/>
                <a:ea typeface="微軟正黑體" panose="020B0604030504040204" pitchFamily="34" charset="-120"/>
              </a:rPr>
              <a:t>2.</a:t>
            </a:r>
            <a:r>
              <a:rPr lang="zh-TW" altLang="en-US">
                <a:solidFill>
                  <a:srgbClr val="737373"/>
                </a:solidFill>
                <a:latin typeface="微軟正黑體" panose="020B0604030504040204" pitchFamily="34" charset="-120"/>
                <a:ea typeface="微軟正黑體" panose="020B0604030504040204" pitchFamily="34" charset="-120"/>
              </a:rPr>
              <a:t> 取得團隊的連結</a:t>
            </a:r>
            <a:endParaRPr lang="en-US" altLang="zh-TW">
              <a:solidFill>
                <a:srgbClr val="737373"/>
              </a:solidFill>
              <a:latin typeface="微軟正黑體" panose="020B0604030504040204" pitchFamily="34" charset="-120"/>
              <a:ea typeface="微軟正黑體" panose="020B0604030504040204" pitchFamily="34" charset="-120"/>
            </a:endParaRPr>
          </a:p>
          <a:p>
            <a:pPr>
              <a:lnSpc>
                <a:spcPct val="150000"/>
              </a:lnSpc>
            </a:pPr>
            <a:r>
              <a:rPr lang="en-US" altLang="zh-TW">
                <a:solidFill>
                  <a:srgbClr val="737373"/>
                </a:solidFill>
                <a:latin typeface="微軟正黑體" panose="020B0604030504040204" pitchFamily="34" charset="-120"/>
                <a:ea typeface="微軟正黑體" panose="020B0604030504040204" pitchFamily="34" charset="-120"/>
              </a:rPr>
              <a:t>3.</a:t>
            </a:r>
            <a:r>
              <a:rPr lang="zh-TW" altLang="en-US">
                <a:solidFill>
                  <a:srgbClr val="737373"/>
                </a:solidFill>
                <a:latin typeface="微軟正黑體" panose="020B0604030504040204" pitchFamily="34" charset="-120"/>
                <a:ea typeface="微軟正黑體" panose="020B0604030504040204" pitchFamily="34" charset="-120"/>
              </a:rPr>
              <a:t> 團隊代碼</a:t>
            </a:r>
            <a:br>
              <a:rPr lang="en-US" altLang="zh-TW">
                <a:solidFill>
                  <a:srgbClr val="737373"/>
                </a:solidFill>
                <a:latin typeface="微軟正黑體" panose="020B0604030504040204" pitchFamily="34" charset="-120"/>
                <a:ea typeface="微軟正黑體" panose="020B0604030504040204" pitchFamily="34" charset="-120"/>
              </a:rPr>
            </a:br>
            <a:endParaRPr lang="zh-TW" altLang="en-US">
              <a:solidFill>
                <a:srgbClr val="737373"/>
              </a:solidFill>
              <a:latin typeface="微軟正黑體" panose="020B0604030504040204" pitchFamily="34" charset="-120"/>
              <a:ea typeface="微軟正黑體" panose="020B0604030504040204" pitchFamily="34" charset="-120"/>
            </a:endParaRPr>
          </a:p>
        </p:txBody>
      </p:sp>
      <p:sp>
        <p:nvSpPr>
          <p:cNvPr id="2" name="Slide Number Placeholder 1">
            <a:extLst>
              <a:ext uri="{FF2B5EF4-FFF2-40B4-BE49-F238E27FC236}">
                <a16:creationId xmlns:a16="http://schemas.microsoft.com/office/drawing/2014/main" id="{39AD47BE-58F7-4CBD-B409-6E798CF087FC}"/>
              </a:ext>
            </a:extLst>
          </p:cNvPr>
          <p:cNvSpPr>
            <a:spLocks noGrp="1"/>
          </p:cNvSpPr>
          <p:nvPr>
            <p:ph type="sldNum" sz="quarter" idx="12"/>
          </p:nvPr>
        </p:nvSpPr>
        <p:spPr/>
        <p:txBody>
          <a:bodyPr/>
          <a:lstStyle/>
          <a:p>
            <a:fld id="{8E944A95-69E5-4D7C-86D2-2CDBA701118A}" type="slidenum">
              <a:rPr lang="zh-TW" altLang="en-US" smtClean="0"/>
              <a:t>13</a:t>
            </a:fld>
            <a:endParaRPr lang="zh-TW" altLang="en-US"/>
          </a:p>
        </p:txBody>
      </p:sp>
    </p:spTree>
    <p:extLst>
      <p:ext uri="{BB962C8B-B14F-4D97-AF65-F5344CB8AC3E}">
        <p14:creationId xmlns:p14="http://schemas.microsoft.com/office/powerpoint/2010/main" val="511318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0">
            <a:extLst>
              <a:ext uri="{FF2B5EF4-FFF2-40B4-BE49-F238E27FC236}">
                <a16:creationId xmlns:a16="http://schemas.microsoft.com/office/drawing/2014/main" id="{84C43E1E-05D6-4E1D-A4E2-4A855614A2C4}"/>
              </a:ext>
            </a:extLst>
          </p:cNvPr>
          <p:cNvPicPr>
            <a:picLocks noChangeAspect="1"/>
          </p:cNvPicPr>
          <p:nvPr/>
        </p:nvPicPr>
        <p:blipFill rotWithShape="1">
          <a:blip r:embed="rId2"/>
          <a:srcRect l="28159" t="29780" r="28461" b="23195"/>
          <a:stretch/>
        </p:blipFill>
        <p:spPr>
          <a:xfrm>
            <a:off x="6233406" y="1265263"/>
            <a:ext cx="5477007" cy="3958172"/>
          </a:xfrm>
          <a:prstGeom prst="rect">
            <a:avLst/>
          </a:prstGeom>
          <a:ln w="38100">
            <a:noFill/>
          </a:ln>
        </p:spPr>
      </p:pic>
      <p:sp>
        <p:nvSpPr>
          <p:cNvPr id="2" name="矩形 1">
            <a:extLst>
              <a:ext uri="{FF2B5EF4-FFF2-40B4-BE49-F238E27FC236}">
                <a16:creationId xmlns:a16="http://schemas.microsoft.com/office/drawing/2014/main" id="{27A65EE0-EEF1-4317-BA8B-4BD11B6A370E}"/>
              </a:ext>
            </a:extLst>
          </p:cNvPr>
          <p:cNvSpPr/>
          <p:nvPr/>
        </p:nvSpPr>
        <p:spPr>
          <a:xfrm>
            <a:off x="224769" y="29880"/>
            <a:ext cx="2492990" cy="695768"/>
          </a:xfrm>
          <a:prstGeom prst="rect">
            <a:avLst/>
          </a:prstGeom>
        </p:spPr>
        <p:txBody>
          <a:bodyPr wrap="none">
            <a:spAutoFit/>
          </a:bodyPr>
          <a:lstStyle/>
          <a:p>
            <a:pPr lvl="0" defTabSz="457200">
              <a:lnSpc>
                <a:spcPct val="150000"/>
              </a:lnSpc>
            </a:pPr>
            <a:r>
              <a:rPr lang="zh-TW" altLang="en-US" sz="3000" b="1">
                <a:solidFill>
                  <a:schemeClr val="bg1"/>
                </a:solidFill>
                <a:latin typeface="微軟正黑體" panose="020B0604030504040204" pitchFamily="34" charset="-120"/>
                <a:ea typeface="微軟正黑體" panose="020B0604030504040204" pitchFamily="34" charset="-120"/>
              </a:rPr>
              <a:t>直接新增成員​</a:t>
            </a:r>
            <a:endParaRPr lang="en-US" altLang="zh-TW" sz="3000" b="1">
              <a:solidFill>
                <a:schemeClr val="bg1"/>
              </a:solidFill>
              <a:latin typeface="微軟正黑體" panose="020B0604030504040204" pitchFamily="34" charset="-120"/>
              <a:ea typeface="微軟正黑體" panose="020B0604030504040204" pitchFamily="34" charset="-120"/>
            </a:endParaRPr>
          </a:p>
        </p:txBody>
      </p:sp>
      <p:sp>
        <p:nvSpPr>
          <p:cNvPr id="14" name="Rectangle 42">
            <a:extLst>
              <a:ext uri="{FF2B5EF4-FFF2-40B4-BE49-F238E27FC236}">
                <a16:creationId xmlns:a16="http://schemas.microsoft.com/office/drawing/2014/main" id="{7CE14DC0-B162-4560-A88D-C984679705FC}"/>
              </a:ext>
            </a:extLst>
          </p:cNvPr>
          <p:cNvSpPr/>
          <p:nvPr/>
        </p:nvSpPr>
        <p:spPr>
          <a:xfrm>
            <a:off x="6500683" y="2213470"/>
            <a:ext cx="3976070" cy="1007848"/>
          </a:xfrm>
          <a:prstGeom prst="rect">
            <a:avLst/>
          </a:prstGeom>
          <a:solidFill>
            <a:srgbClr val="FFDA71">
              <a:alpha val="16078"/>
            </a:srgbClr>
          </a:solidFill>
          <a:ln w="381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FFFFFF"/>
              </a:solidFill>
              <a:effectLst/>
              <a:uLnTx/>
              <a:uFillTx/>
              <a:latin typeface="Segoe UI"/>
              <a:ea typeface="+mn-ea"/>
              <a:cs typeface="+mn-cs"/>
            </a:endParaRPr>
          </a:p>
        </p:txBody>
      </p:sp>
      <p:grpSp>
        <p:nvGrpSpPr>
          <p:cNvPr id="15" name="群組 16">
            <a:extLst>
              <a:ext uri="{FF2B5EF4-FFF2-40B4-BE49-F238E27FC236}">
                <a16:creationId xmlns:a16="http://schemas.microsoft.com/office/drawing/2014/main" id="{698425BE-D164-453F-9BDA-9F9C8D431DF6}"/>
              </a:ext>
            </a:extLst>
          </p:cNvPr>
          <p:cNvGrpSpPr/>
          <p:nvPr/>
        </p:nvGrpSpPr>
        <p:grpSpPr>
          <a:xfrm>
            <a:off x="719402" y="1469114"/>
            <a:ext cx="5387975" cy="4837342"/>
            <a:chOff x="1166271" y="2078552"/>
            <a:chExt cx="3613782" cy="3244465"/>
          </a:xfrm>
        </p:grpSpPr>
        <p:pic>
          <p:nvPicPr>
            <p:cNvPr id="16" name="圖片 13">
              <a:extLst>
                <a:ext uri="{FF2B5EF4-FFF2-40B4-BE49-F238E27FC236}">
                  <a16:creationId xmlns:a16="http://schemas.microsoft.com/office/drawing/2014/main" id="{EA059D36-5600-41B4-A0FB-90F36DC58D36}"/>
                </a:ext>
              </a:extLst>
            </p:cNvPr>
            <p:cNvPicPr>
              <a:picLocks noChangeAspect="1"/>
            </p:cNvPicPr>
            <p:nvPr/>
          </p:nvPicPr>
          <p:blipFill rotWithShape="1">
            <a:blip r:embed="rId3"/>
            <a:srcRect l="5059" t="17362" r="60237" b="35329"/>
            <a:stretch/>
          </p:blipFill>
          <p:spPr>
            <a:xfrm>
              <a:off x="1166271" y="2078553"/>
              <a:ext cx="3569992" cy="3244464"/>
            </a:xfrm>
            <a:prstGeom prst="rect">
              <a:avLst/>
            </a:prstGeom>
          </p:spPr>
        </p:pic>
        <p:sp>
          <p:nvSpPr>
            <p:cNvPr id="17" name="矩形 16">
              <a:extLst>
                <a:ext uri="{FF2B5EF4-FFF2-40B4-BE49-F238E27FC236}">
                  <a16:creationId xmlns:a16="http://schemas.microsoft.com/office/drawing/2014/main" id="{345098D1-17EB-4716-9C42-61D98A088360}"/>
                </a:ext>
              </a:extLst>
            </p:cNvPr>
            <p:cNvSpPr/>
            <p:nvPr/>
          </p:nvSpPr>
          <p:spPr>
            <a:xfrm>
              <a:off x="3559042" y="2078552"/>
              <a:ext cx="1221011" cy="1305276"/>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8" name="直線單箭頭接點 2058">
            <a:extLst>
              <a:ext uri="{FF2B5EF4-FFF2-40B4-BE49-F238E27FC236}">
                <a16:creationId xmlns:a16="http://schemas.microsoft.com/office/drawing/2014/main" id="{A0D472C8-FECF-4E00-9438-EDC80EFE8DE5}"/>
              </a:ext>
            </a:extLst>
          </p:cNvPr>
          <p:cNvCxnSpPr>
            <a:cxnSpLocks/>
          </p:cNvCxnSpPr>
          <p:nvPr/>
        </p:nvCxnSpPr>
        <p:spPr>
          <a:xfrm flipV="1">
            <a:off x="5371416" y="3119718"/>
            <a:ext cx="939737" cy="5871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14">
            <a:extLst>
              <a:ext uri="{FF2B5EF4-FFF2-40B4-BE49-F238E27FC236}">
                <a16:creationId xmlns:a16="http://schemas.microsoft.com/office/drawing/2014/main" id="{5A27BAEC-5B41-450C-8455-FB11F2525138}"/>
              </a:ext>
            </a:extLst>
          </p:cNvPr>
          <p:cNvSpPr/>
          <p:nvPr/>
        </p:nvSpPr>
        <p:spPr>
          <a:xfrm>
            <a:off x="3712847" y="3044245"/>
            <a:ext cx="574061" cy="384755"/>
          </a:xfrm>
          <a:prstGeom prst="rect">
            <a:avLst/>
          </a:prstGeom>
          <a:solidFill>
            <a:srgbClr val="FFDA71">
              <a:alpha val="1607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Rectangle 29">
            <a:extLst>
              <a:ext uri="{FF2B5EF4-FFF2-40B4-BE49-F238E27FC236}">
                <a16:creationId xmlns:a16="http://schemas.microsoft.com/office/drawing/2014/main" id="{A5955351-57BD-454B-B5FE-E7ADA28510C3}"/>
              </a:ext>
            </a:extLst>
          </p:cNvPr>
          <p:cNvSpPr/>
          <p:nvPr/>
        </p:nvSpPr>
        <p:spPr>
          <a:xfrm>
            <a:off x="3780180" y="4172467"/>
            <a:ext cx="2327198" cy="430310"/>
          </a:xfrm>
          <a:prstGeom prst="rect">
            <a:avLst/>
          </a:prstGeom>
          <a:solidFill>
            <a:srgbClr val="FFDA71">
              <a:alpha val="1607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3" name="群組 32">
            <a:extLst>
              <a:ext uri="{FF2B5EF4-FFF2-40B4-BE49-F238E27FC236}">
                <a16:creationId xmlns:a16="http://schemas.microsoft.com/office/drawing/2014/main" id="{540DE523-3AA8-46E9-8BC4-8BF316D6BAE7}"/>
              </a:ext>
            </a:extLst>
          </p:cNvPr>
          <p:cNvGrpSpPr/>
          <p:nvPr/>
        </p:nvGrpSpPr>
        <p:grpSpPr>
          <a:xfrm>
            <a:off x="8069218" y="5282985"/>
            <a:ext cx="3849630" cy="1482593"/>
            <a:chOff x="8159607" y="5145526"/>
            <a:chExt cx="3849630" cy="1482593"/>
          </a:xfrm>
        </p:grpSpPr>
        <p:sp>
          <p:nvSpPr>
            <p:cNvPr id="23" name="Title 1">
              <a:extLst>
                <a:ext uri="{FF2B5EF4-FFF2-40B4-BE49-F238E27FC236}">
                  <a16:creationId xmlns:a16="http://schemas.microsoft.com/office/drawing/2014/main" id="{6091213C-79DD-4CE0-BE5F-95459DD29822}"/>
                </a:ext>
              </a:extLst>
            </p:cNvPr>
            <p:cNvSpPr txBox="1">
              <a:spLocks/>
            </p:cNvSpPr>
            <p:nvPr/>
          </p:nvSpPr>
          <p:spPr>
            <a:xfrm>
              <a:off x="8159607" y="5145526"/>
              <a:ext cx="3849630" cy="148259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2900" indent="-342900">
                <a:lnSpc>
                  <a:spcPts val="2600"/>
                </a:lnSpc>
                <a:buClr>
                  <a:srgbClr val="4A52BB"/>
                </a:buClr>
                <a:buAutoNum type="arabicPeriod"/>
              </a:pPr>
              <a:r>
                <a:rPr lang="zh-TW" altLang="en-US" sz="1800">
                  <a:solidFill>
                    <a:srgbClr val="737373"/>
                  </a:solidFill>
                  <a:latin typeface="微軟正黑體"/>
                  <a:ea typeface="微軟正黑體"/>
                </a:rPr>
                <a:t>選取團隊 </a:t>
              </a:r>
              <a:r>
                <a:rPr lang="en-US" sz="1800">
                  <a:solidFill>
                    <a:srgbClr val="737373"/>
                  </a:solidFill>
                  <a:latin typeface="Microsoft JhengHei"/>
                  <a:ea typeface="+mj-lt"/>
                </a:rPr>
                <a:t>-&gt;</a:t>
              </a:r>
              <a:r>
                <a:rPr lang="en-US" altLang="zh-TW" sz="1800">
                  <a:solidFill>
                    <a:srgbClr val="737373"/>
                  </a:solidFill>
                  <a:latin typeface="微軟正黑體"/>
                  <a:ea typeface="微軟正黑體"/>
                </a:rPr>
                <a:t> ··· </a:t>
              </a:r>
              <a:r>
                <a:rPr lang="en-US" sz="1800">
                  <a:solidFill>
                    <a:srgbClr val="737373"/>
                  </a:solidFill>
                  <a:latin typeface="Microsoft JhengHei"/>
                  <a:ea typeface="Microsoft JhengHei"/>
                </a:rPr>
                <a:t>-&gt;</a:t>
              </a:r>
              <a:r>
                <a:rPr lang="en-US" altLang="zh-TW" sz="1800">
                  <a:solidFill>
                    <a:srgbClr val="737373"/>
                  </a:solidFill>
                  <a:latin typeface="微軟正黑體"/>
                  <a:ea typeface="微軟正黑體"/>
                </a:rPr>
                <a:t> </a:t>
              </a:r>
              <a:r>
                <a:rPr lang="zh-TW" altLang="en-US" sz="1800">
                  <a:solidFill>
                    <a:srgbClr val="737373"/>
                  </a:solidFill>
                  <a:latin typeface="微軟正黑體"/>
                  <a:ea typeface="微軟正黑體"/>
                </a:rPr>
                <a:t>新增成員。</a:t>
              </a:r>
              <a:endParaRPr lang="en-US" altLang="zh-TW" sz="1800">
                <a:solidFill>
                  <a:srgbClr val="737373"/>
                </a:solidFill>
                <a:latin typeface="微軟正黑體"/>
                <a:ea typeface="微軟正黑體"/>
              </a:endParaRPr>
            </a:p>
            <a:p>
              <a:pPr marL="342900" indent="-342900">
                <a:lnSpc>
                  <a:spcPts val="2600"/>
                </a:lnSpc>
                <a:buClr>
                  <a:srgbClr val="4A52BB"/>
                </a:buClr>
                <a:buFont typeface="+mj-lt"/>
                <a:buAutoNum type="arabicPeriod"/>
              </a:pPr>
              <a:r>
                <a:rPr lang="zh-TW" altLang="en-US" sz="1800">
                  <a:solidFill>
                    <a:srgbClr val="737373"/>
                  </a:solidFill>
                  <a:latin typeface="微軟正黑體"/>
                  <a:ea typeface="微軟正黑體"/>
                </a:rPr>
                <a:t>輸入學生 </a:t>
              </a:r>
              <a:r>
                <a:rPr lang="en-US" altLang="zh-TW" sz="1800">
                  <a:solidFill>
                    <a:srgbClr val="737373"/>
                  </a:solidFill>
                  <a:latin typeface="微軟正黑體"/>
                  <a:ea typeface="微軟正黑體"/>
                </a:rPr>
                <a:t>Email</a:t>
              </a:r>
              <a:r>
                <a:rPr lang="zh-TW" altLang="en-US" sz="1800">
                  <a:solidFill>
                    <a:srgbClr val="737373"/>
                  </a:solidFill>
                  <a:latin typeface="微軟正黑體"/>
                  <a:ea typeface="微軟正黑體"/>
                </a:rPr>
                <a:t>。</a:t>
              </a:r>
              <a:endParaRPr lang="en-US" altLang="zh-TW" sz="1800">
                <a:solidFill>
                  <a:srgbClr val="737373"/>
                </a:solidFill>
                <a:latin typeface="微軟正黑體"/>
                <a:ea typeface="微軟正黑體"/>
              </a:endParaRPr>
            </a:p>
          </p:txBody>
        </p:sp>
        <p:cxnSp>
          <p:nvCxnSpPr>
            <p:cNvPr id="32" name="直線接點 31">
              <a:extLst>
                <a:ext uri="{FF2B5EF4-FFF2-40B4-BE49-F238E27FC236}">
                  <a16:creationId xmlns:a16="http://schemas.microsoft.com/office/drawing/2014/main" id="{D56C8CDB-19C9-434C-B0BC-CA89CD83E058}"/>
                </a:ext>
              </a:extLst>
            </p:cNvPr>
            <p:cNvCxnSpPr/>
            <p:nvPr/>
          </p:nvCxnSpPr>
          <p:spPr>
            <a:xfrm>
              <a:off x="8247529" y="5396753"/>
              <a:ext cx="1535953" cy="0"/>
            </a:xfrm>
            <a:prstGeom prst="line">
              <a:avLst/>
            </a:prstGeom>
            <a:ln w="28575">
              <a:solidFill>
                <a:srgbClr val="4A52BB"/>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7052E403-CED5-45BB-83B9-933FEF463500}"/>
              </a:ext>
            </a:extLst>
          </p:cNvPr>
          <p:cNvSpPr>
            <a:spLocks noGrp="1"/>
          </p:cNvSpPr>
          <p:nvPr>
            <p:ph type="sldNum" sz="quarter" idx="12"/>
          </p:nvPr>
        </p:nvSpPr>
        <p:spPr/>
        <p:txBody>
          <a:bodyPr/>
          <a:lstStyle/>
          <a:p>
            <a:fld id="{8E944A95-69E5-4D7C-86D2-2CDBA701118A}" type="slidenum">
              <a:rPr lang="zh-TW" altLang="en-US" smtClean="0"/>
              <a:t>14</a:t>
            </a:fld>
            <a:endParaRPr lang="zh-TW" altLang="en-US"/>
          </a:p>
        </p:txBody>
      </p:sp>
    </p:spTree>
    <p:extLst>
      <p:ext uri="{BB962C8B-B14F-4D97-AF65-F5344CB8AC3E}">
        <p14:creationId xmlns:p14="http://schemas.microsoft.com/office/powerpoint/2010/main" val="1743902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7A65EE0-EEF1-4317-BA8B-4BD11B6A370E}"/>
              </a:ext>
            </a:extLst>
          </p:cNvPr>
          <p:cNvSpPr/>
          <p:nvPr/>
        </p:nvSpPr>
        <p:spPr>
          <a:xfrm>
            <a:off x="224769" y="29880"/>
            <a:ext cx="2492990" cy="695768"/>
          </a:xfrm>
          <a:prstGeom prst="rect">
            <a:avLst/>
          </a:prstGeom>
        </p:spPr>
        <p:txBody>
          <a:bodyPr wrap="none">
            <a:spAutoFit/>
          </a:bodyPr>
          <a:lstStyle/>
          <a:p>
            <a:pPr lvl="0" defTabSz="457200">
              <a:lnSpc>
                <a:spcPct val="150000"/>
              </a:lnSpc>
            </a:pPr>
            <a:r>
              <a:rPr lang="zh-TW" altLang="en-US" sz="3000" b="1">
                <a:solidFill>
                  <a:schemeClr val="bg1"/>
                </a:solidFill>
                <a:latin typeface="微軟正黑體" panose="020B0604030504040204" pitchFamily="34" charset="-120"/>
                <a:ea typeface="微軟正黑體" panose="020B0604030504040204" pitchFamily="34" charset="-120"/>
              </a:rPr>
              <a:t>直接新增成員​</a:t>
            </a:r>
            <a:endParaRPr lang="en-US" altLang="zh-TW" sz="3000" b="1">
              <a:solidFill>
                <a:schemeClr val="bg1"/>
              </a:solidFill>
              <a:latin typeface="微軟正黑體" panose="020B0604030504040204" pitchFamily="34" charset="-120"/>
              <a:ea typeface="微軟正黑體" panose="020B0604030504040204" pitchFamily="34" charset="-120"/>
            </a:endParaRPr>
          </a:p>
        </p:txBody>
      </p:sp>
      <p:sp>
        <p:nvSpPr>
          <p:cNvPr id="3" name="Slide Number Placeholder 2">
            <a:extLst>
              <a:ext uri="{FF2B5EF4-FFF2-40B4-BE49-F238E27FC236}">
                <a16:creationId xmlns:a16="http://schemas.microsoft.com/office/drawing/2014/main" id="{3A2B2A53-722F-45C6-8E2F-0D5489A52D8F}"/>
              </a:ext>
            </a:extLst>
          </p:cNvPr>
          <p:cNvSpPr>
            <a:spLocks noGrp="1"/>
          </p:cNvSpPr>
          <p:nvPr>
            <p:ph type="sldNum" sz="quarter" idx="12"/>
          </p:nvPr>
        </p:nvSpPr>
        <p:spPr/>
        <p:txBody>
          <a:bodyPr/>
          <a:lstStyle/>
          <a:p>
            <a:fld id="{8E944A95-69E5-4D7C-86D2-2CDBA701118A}" type="slidenum">
              <a:rPr lang="zh-TW" altLang="en-US" smtClean="0"/>
              <a:t>15</a:t>
            </a:fld>
            <a:endParaRPr lang="zh-TW" altLang="en-US"/>
          </a:p>
        </p:txBody>
      </p:sp>
      <p:pic>
        <p:nvPicPr>
          <p:cNvPr id="4" name="直接新增成員">
            <a:hlinkClick r:id="" action="ppaction://media"/>
            <a:extLst>
              <a:ext uri="{FF2B5EF4-FFF2-40B4-BE49-F238E27FC236}">
                <a16:creationId xmlns:a16="http://schemas.microsoft.com/office/drawing/2014/main" id="{687E5F0D-7C8B-421B-B579-4F9C6FF9CE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3623" y="946800"/>
            <a:ext cx="10584755" cy="5911200"/>
          </a:xfrm>
          <a:prstGeom prst="rect">
            <a:avLst/>
          </a:prstGeom>
        </p:spPr>
      </p:pic>
    </p:spTree>
    <p:extLst>
      <p:ext uri="{BB962C8B-B14F-4D97-AF65-F5344CB8AC3E}">
        <p14:creationId xmlns:p14="http://schemas.microsoft.com/office/powerpoint/2010/main" val="339033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7A65EE0-EEF1-4317-BA8B-4BD11B6A370E}"/>
              </a:ext>
            </a:extLst>
          </p:cNvPr>
          <p:cNvSpPr/>
          <p:nvPr/>
        </p:nvSpPr>
        <p:spPr>
          <a:xfrm>
            <a:off x="224769" y="29880"/>
            <a:ext cx="2877711" cy="700000"/>
          </a:xfrm>
          <a:prstGeom prst="rect">
            <a:avLst/>
          </a:prstGeom>
        </p:spPr>
        <p:txBody>
          <a:bodyPr wrap="none">
            <a:spAutoFit/>
          </a:bodyPr>
          <a:lstStyle/>
          <a:p>
            <a:pPr lvl="0" defTabSz="457200">
              <a:lnSpc>
                <a:spcPct val="150000"/>
              </a:lnSpc>
            </a:pPr>
            <a:r>
              <a:rPr lang="zh-TW" altLang="en-US" sz="3000" b="1">
                <a:solidFill>
                  <a:prstClr val="white"/>
                </a:solidFill>
                <a:latin typeface="微軟正黑體" panose="020B0604030504040204" pitchFamily="34" charset="-120"/>
                <a:ea typeface="微軟正黑體" panose="020B0604030504040204" pitchFamily="34" charset="-120"/>
              </a:rPr>
              <a:t>取得團隊的連結</a:t>
            </a:r>
            <a:endParaRPr kumimoji="0" lang="en-US" altLang="zh-TW" sz="30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nvGrpSpPr>
          <p:cNvPr id="3" name="群組 16">
            <a:extLst>
              <a:ext uri="{FF2B5EF4-FFF2-40B4-BE49-F238E27FC236}">
                <a16:creationId xmlns:a16="http://schemas.microsoft.com/office/drawing/2014/main" id="{8393C89E-EF36-45AA-9933-2462DEB25645}"/>
              </a:ext>
            </a:extLst>
          </p:cNvPr>
          <p:cNvGrpSpPr/>
          <p:nvPr/>
        </p:nvGrpSpPr>
        <p:grpSpPr>
          <a:xfrm>
            <a:off x="719402" y="1469114"/>
            <a:ext cx="5387975" cy="4837342"/>
            <a:chOff x="1166271" y="2078552"/>
            <a:chExt cx="3613782" cy="3244465"/>
          </a:xfrm>
        </p:grpSpPr>
        <p:pic>
          <p:nvPicPr>
            <p:cNvPr id="4" name="圖片 13">
              <a:extLst>
                <a:ext uri="{FF2B5EF4-FFF2-40B4-BE49-F238E27FC236}">
                  <a16:creationId xmlns:a16="http://schemas.microsoft.com/office/drawing/2014/main" id="{AC332C92-EBEE-4522-97D1-E7B2B1FE0B92}"/>
                </a:ext>
              </a:extLst>
            </p:cNvPr>
            <p:cNvPicPr>
              <a:picLocks noChangeAspect="1"/>
            </p:cNvPicPr>
            <p:nvPr/>
          </p:nvPicPr>
          <p:blipFill rotWithShape="1">
            <a:blip r:embed="rId2"/>
            <a:srcRect l="5059" t="17362" r="60237" b="35329"/>
            <a:stretch/>
          </p:blipFill>
          <p:spPr>
            <a:xfrm>
              <a:off x="1166271" y="2078553"/>
              <a:ext cx="3569992" cy="3244464"/>
            </a:xfrm>
            <a:prstGeom prst="rect">
              <a:avLst/>
            </a:prstGeom>
          </p:spPr>
        </p:pic>
        <p:sp>
          <p:nvSpPr>
            <p:cNvPr id="5" name="矩形 4">
              <a:extLst>
                <a:ext uri="{FF2B5EF4-FFF2-40B4-BE49-F238E27FC236}">
                  <a16:creationId xmlns:a16="http://schemas.microsoft.com/office/drawing/2014/main" id="{BEF6EAF6-C745-46CA-8BA7-ED8A627D2AAA}"/>
                </a:ext>
              </a:extLst>
            </p:cNvPr>
            <p:cNvSpPr/>
            <p:nvPr/>
          </p:nvSpPr>
          <p:spPr>
            <a:xfrm>
              <a:off x="3559042" y="2078552"/>
              <a:ext cx="1221011" cy="1305276"/>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6" name="圖片 2047">
            <a:extLst>
              <a:ext uri="{FF2B5EF4-FFF2-40B4-BE49-F238E27FC236}">
                <a16:creationId xmlns:a16="http://schemas.microsoft.com/office/drawing/2014/main" id="{55D84CBE-17AC-4302-996D-47EE0898168F}"/>
              </a:ext>
            </a:extLst>
          </p:cNvPr>
          <p:cNvPicPr>
            <a:picLocks noChangeAspect="1"/>
          </p:cNvPicPr>
          <p:nvPr/>
        </p:nvPicPr>
        <p:blipFill rotWithShape="1">
          <a:blip r:embed="rId3"/>
          <a:srcRect l="28425" t="44151" r="28248" b="37086"/>
          <a:stretch/>
        </p:blipFill>
        <p:spPr>
          <a:xfrm>
            <a:off x="4970034" y="1469114"/>
            <a:ext cx="5816700" cy="1679269"/>
          </a:xfrm>
          <a:prstGeom prst="rect">
            <a:avLst/>
          </a:prstGeom>
        </p:spPr>
      </p:pic>
      <p:cxnSp>
        <p:nvCxnSpPr>
          <p:cNvPr id="7" name="直線單箭頭接點 2058">
            <a:extLst>
              <a:ext uri="{FF2B5EF4-FFF2-40B4-BE49-F238E27FC236}">
                <a16:creationId xmlns:a16="http://schemas.microsoft.com/office/drawing/2014/main" id="{C460C8EF-4A25-48AC-881C-078DBA628496}"/>
              </a:ext>
            </a:extLst>
          </p:cNvPr>
          <p:cNvCxnSpPr>
            <a:cxnSpLocks/>
          </p:cNvCxnSpPr>
          <p:nvPr/>
        </p:nvCxnSpPr>
        <p:spPr>
          <a:xfrm flipV="1">
            <a:off x="5371416" y="2519298"/>
            <a:ext cx="778498" cy="118758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49">
            <a:extLst>
              <a:ext uri="{FF2B5EF4-FFF2-40B4-BE49-F238E27FC236}">
                <a16:creationId xmlns:a16="http://schemas.microsoft.com/office/drawing/2014/main" id="{61ABB8BC-E1EE-4888-ADE7-B547B32EDD2E}"/>
              </a:ext>
            </a:extLst>
          </p:cNvPr>
          <p:cNvSpPr/>
          <p:nvPr/>
        </p:nvSpPr>
        <p:spPr>
          <a:xfrm>
            <a:off x="9536523" y="2519298"/>
            <a:ext cx="959914" cy="327936"/>
          </a:xfrm>
          <a:prstGeom prst="rect">
            <a:avLst/>
          </a:prstGeom>
          <a:solidFill>
            <a:srgbClr val="FFDA71">
              <a:alpha val="1607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Rectangle 14">
            <a:extLst>
              <a:ext uri="{FF2B5EF4-FFF2-40B4-BE49-F238E27FC236}">
                <a16:creationId xmlns:a16="http://schemas.microsoft.com/office/drawing/2014/main" id="{A0233792-DF35-4802-887B-AE500BEEA233}"/>
              </a:ext>
            </a:extLst>
          </p:cNvPr>
          <p:cNvSpPr/>
          <p:nvPr/>
        </p:nvSpPr>
        <p:spPr>
          <a:xfrm>
            <a:off x="3712847" y="3044245"/>
            <a:ext cx="574061" cy="384755"/>
          </a:xfrm>
          <a:prstGeom prst="rect">
            <a:avLst/>
          </a:prstGeom>
          <a:solidFill>
            <a:srgbClr val="FFDA71">
              <a:alpha val="1607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Rectangle 29">
            <a:extLst>
              <a:ext uri="{FF2B5EF4-FFF2-40B4-BE49-F238E27FC236}">
                <a16:creationId xmlns:a16="http://schemas.microsoft.com/office/drawing/2014/main" id="{42FBD789-3651-4AB8-B74C-387B5589FBBA}"/>
              </a:ext>
            </a:extLst>
          </p:cNvPr>
          <p:cNvSpPr/>
          <p:nvPr/>
        </p:nvSpPr>
        <p:spPr>
          <a:xfrm>
            <a:off x="3780180" y="5283196"/>
            <a:ext cx="2327198" cy="430310"/>
          </a:xfrm>
          <a:prstGeom prst="rect">
            <a:avLst/>
          </a:prstGeom>
          <a:solidFill>
            <a:srgbClr val="FFDA71">
              <a:alpha val="1607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8" name="群組 17">
            <a:extLst>
              <a:ext uri="{FF2B5EF4-FFF2-40B4-BE49-F238E27FC236}">
                <a16:creationId xmlns:a16="http://schemas.microsoft.com/office/drawing/2014/main" id="{F8414A32-955A-4D65-9843-0A87557FB5F0}"/>
              </a:ext>
            </a:extLst>
          </p:cNvPr>
          <p:cNvGrpSpPr/>
          <p:nvPr/>
        </p:nvGrpSpPr>
        <p:grpSpPr>
          <a:xfrm>
            <a:off x="7783088" y="5282985"/>
            <a:ext cx="4403811" cy="1482593"/>
            <a:chOff x="8159607" y="5145526"/>
            <a:chExt cx="4403811" cy="1482593"/>
          </a:xfrm>
        </p:grpSpPr>
        <p:sp>
          <p:nvSpPr>
            <p:cNvPr id="19" name="Title 1">
              <a:extLst>
                <a:ext uri="{FF2B5EF4-FFF2-40B4-BE49-F238E27FC236}">
                  <a16:creationId xmlns:a16="http://schemas.microsoft.com/office/drawing/2014/main" id="{A3E7FB92-5BD7-4D52-8D46-E72524581B07}"/>
                </a:ext>
              </a:extLst>
            </p:cNvPr>
            <p:cNvSpPr txBox="1">
              <a:spLocks/>
            </p:cNvSpPr>
            <p:nvPr/>
          </p:nvSpPr>
          <p:spPr>
            <a:xfrm>
              <a:off x="8159607" y="5145526"/>
              <a:ext cx="4403811" cy="148259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2900" indent="-342900">
                <a:lnSpc>
                  <a:spcPts val="2600"/>
                </a:lnSpc>
                <a:buClr>
                  <a:srgbClr val="4A52BB"/>
                </a:buClr>
                <a:buAutoNum type="arabicPeriod"/>
              </a:pPr>
              <a:r>
                <a:rPr lang="zh-TW" altLang="en-US" sz="1800">
                  <a:solidFill>
                    <a:srgbClr val="737373"/>
                  </a:solidFill>
                  <a:latin typeface="微軟正黑體"/>
                  <a:ea typeface="微軟正黑體"/>
                </a:rPr>
                <a:t>選取團隊 </a:t>
              </a:r>
              <a:r>
                <a:rPr lang="en-US" altLang="zh-TW" sz="1800">
                  <a:solidFill>
                    <a:srgbClr val="737373"/>
                  </a:solidFill>
                  <a:latin typeface="Microsoft JhengHei"/>
                  <a:ea typeface="+mj-lt"/>
                </a:rPr>
                <a:t>-&gt;</a:t>
              </a:r>
              <a:r>
                <a:rPr lang="zh-TW" altLang="en-US" sz="1800">
                  <a:solidFill>
                    <a:srgbClr val="737373"/>
                  </a:solidFill>
                  <a:latin typeface="微軟正黑體"/>
                  <a:ea typeface="微軟正黑體"/>
                </a:rPr>
                <a:t> </a:t>
              </a:r>
              <a:r>
                <a:rPr lang="en-US" altLang="zh-TW" sz="1800">
                  <a:solidFill>
                    <a:srgbClr val="737373"/>
                  </a:solidFill>
                  <a:latin typeface="微軟正黑體"/>
                  <a:ea typeface="微軟正黑體"/>
                </a:rPr>
                <a:t>··· </a:t>
              </a:r>
              <a:r>
                <a:rPr lang="en-US" sz="1800">
                  <a:solidFill>
                    <a:srgbClr val="737373"/>
                  </a:solidFill>
                  <a:latin typeface="Microsoft JhengHei"/>
                  <a:ea typeface="Microsoft JhengHei"/>
                </a:rPr>
                <a:t>-&gt;</a:t>
              </a:r>
              <a:r>
                <a:rPr lang="en-US" altLang="zh-TW" sz="1800">
                  <a:solidFill>
                    <a:srgbClr val="737373"/>
                  </a:solidFill>
                  <a:latin typeface="微軟正黑體"/>
                  <a:ea typeface="微軟正黑體"/>
                </a:rPr>
                <a:t> </a:t>
              </a:r>
              <a:r>
                <a:rPr lang="zh-TW" altLang="en-US" sz="1800">
                  <a:solidFill>
                    <a:srgbClr val="737373"/>
                  </a:solidFill>
                  <a:latin typeface="微軟正黑體"/>
                  <a:ea typeface="微軟正黑體"/>
                </a:rPr>
                <a:t>取得團隊連結。</a:t>
              </a:r>
              <a:endParaRPr lang="zh-TW">
                <a:solidFill>
                  <a:srgbClr val="737373"/>
                </a:solidFill>
                <a:latin typeface="微軟正黑體"/>
                <a:ea typeface="微軟正黑體"/>
              </a:endParaRPr>
            </a:p>
            <a:p>
              <a:pPr marL="342900" indent="-342900">
                <a:lnSpc>
                  <a:spcPts val="2600"/>
                </a:lnSpc>
                <a:buClr>
                  <a:srgbClr val="4A52BB"/>
                </a:buClr>
                <a:buFont typeface="+mj-lt"/>
                <a:buAutoNum type="arabicPeriod"/>
              </a:pPr>
              <a:r>
                <a:rPr lang="zh-TW" altLang="en-US" sz="1800">
                  <a:solidFill>
                    <a:srgbClr val="737373"/>
                  </a:solidFill>
                  <a:latin typeface="微軟正黑體" panose="020B0604030504040204" pitchFamily="34" charset="-120"/>
                  <a:ea typeface="微軟正黑體" panose="020B0604030504040204" pitchFamily="34" charset="-120"/>
                </a:rPr>
                <a:t>把連結傳給學生。</a:t>
              </a:r>
            </a:p>
          </p:txBody>
        </p:sp>
        <p:cxnSp>
          <p:nvCxnSpPr>
            <p:cNvPr id="20" name="直線接點 19">
              <a:extLst>
                <a:ext uri="{FF2B5EF4-FFF2-40B4-BE49-F238E27FC236}">
                  <a16:creationId xmlns:a16="http://schemas.microsoft.com/office/drawing/2014/main" id="{21B12D0E-3138-4629-B684-E75E6920C223}"/>
                </a:ext>
              </a:extLst>
            </p:cNvPr>
            <p:cNvCxnSpPr/>
            <p:nvPr/>
          </p:nvCxnSpPr>
          <p:spPr>
            <a:xfrm>
              <a:off x="8247529" y="5396753"/>
              <a:ext cx="1535953" cy="0"/>
            </a:xfrm>
            <a:prstGeom prst="line">
              <a:avLst/>
            </a:prstGeom>
            <a:ln w="28575">
              <a:solidFill>
                <a:srgbClr val="4A52BB"/>
              </a:solidFill>
            </a:ln>
          </p:spPr>
          <p:style>
            <a:lnRef idx="1">
              <a:schemeClr val="accent1"/>
            </a:lnRef>
            <a:fillRef idx="0">
              <a:schemeClr val="accent1"/>
            </a:fillRef>
            <a:effectRef idx="0">
              <a:schemeClr val="accent1"/>
            </a:effectRef>
            <a:fontRef idx="minor">
              <a:schemeClr val="tx1"/>
            </a:fontRef>
          </p:style>
        </p:cxnSp>
      </p:grpSp>
      <p:sp>
        <p:nvSpPr>
          <p:cNvPr id="8" name="Slide Number Placeholder 7">
            <a:extLst>
              <a:ext uri="{FF2B5EF4-FFF2-40B4-BE49-F238E27FC236}">
                <a16:creationId xmlns:a16="http://schemas.microsoft.com/office/drawing/2014/main" id="{7C8BC44F-F018-4554-B2F8-7070C99E12A4}"/>
              </a:ext>
            </a:extLst>
          </p:cNvPr>
          <p:cNvSpPr>
            <a:spLocks noGrp="1"/>
          </p:cNvSpPr>
          <p:nvPr>
            <p:ph type="sldNum" sz="quarter" idx="12"/>
          </p:nvPr>
        </p:nvSpPr>
        <p:spPr/>
        <p:txBody>
          <a:bodyPr/>
          <a:lstStyle/>
          <a:p>
            <a:fld id="{8E944A95-69E5-4D7C-86D2-2CDBA701118A}" type="slidenum">
              <a:rPr lang="zh-TW" altLang="en-US" smtClean="0"/>
              <a:t>16</a:t>
            </a:fld>
            <a:endParaRPr lang="zh-TW" altLang="en-US"/>
          </a:p>
        </p:txBody>
      </p:sp>
    </p:spTree>
    <p:extLst>
      <p:ext uri="{BB962C8B-B14F-4D97-AF65-F5344CB8AC3E}">
        <p14:creationId xmlns:p14="http://schemas.microsoft.com/office/powerpoint/2010/main" val="92149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7A65EE0-EEF1-4317-BA8B-4BD11B6A370E}"/>
              </a:ext>
            </a:extLst>
          </p:cNvPr>
          <p:cNvSpPr/>
          <p:nvPr/>
        </p:nvSpPr>
        <p:spPr>
          <a:xfrm>
            <a:off x="224769" y="29880"/>
            <a:ext cx="2877711" cy="700000"/>
          </a:xfrm>
          <a:prstGeom prst="rect">
            <a:avLst/>
          </a:prstGeom>
        </p:spPr>
        <p:txBody>
          <a:bodyPr wrap="none">
            <a:spAutoFit/>
          </a:bodyPr>
          <a:lstStyle/>
          <a:p>
            <a:pPr lvl="0" defTabSz="457200">
              <a:lnSpc>
                <a:spcPct val="150000"/>
              </a:lnSpc>
            </a:pPr>
            <a:r>
              <a:rPr lang="zh-TW" altLang="en-US" sz="3000" b="1">
                <a:solidFill>
                  <a:prstClr val="white"/>
                </a:solidFill>
                <a:latin typeface="微軟正黑體" panose="020B0604030504040204" pitchFamily="34" charset="-120"/>
                <a:ea typeface="微軟正黑體" panose="020B0604030504040204" pitchFamily="34" charset="-120"/>
              </a:rPr>
              <a:t>取得團隊的連結</a:t>
            </a:r>
            <a:endParaRPr kumimoji="0" lang="en-US" altLang="zh-TW" sz="30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8" name="Slide Number Placeholder 7">
            <a:extLst>
              <a:ext uri="{FF2B5EF4-FFF2-40B4-BE49-F238E27FC236}">
                <a16:creationId xmlns:a16="http://schemas.microsoft.com/office/drawing/2014/main" id="{43020C5A-980F-42C9-BA76-93F88490FBDB}"/>
              </a:ext>
            </a:extLst>
          </p:cNvPr>
          <p:cNvSpPr>
            <a:spLocks noGrp="1"/>
          </p:cNvSpPr>
          <p:nvPr>
            <p:ph type="sldNum" sz="quarter" idx="12"/>
          </p:nvPr>
        </p:nvSpPr>
        <p:spPr/>
        <p:txBody>
          <a:bodyPr/>
          <a:lstStyle/>
          <a:p>
            <a:fld id="{8E944A95-69E5-4D7C-86D2-2CDBA701118A}" type="slidenum">
              <a:rPr lang="zh-TW" altLang="en-US" smtClean="0"/>
              <a:t>17</a:t>
            </a:fld>
            <a:endParaRPr lang="zh-TW" altLang="en-US"/>
          </a:p>
        </p:txBody>
      </p:sp>
      <p:pic>
        <p:nvPicPr>
          <p:cNvPr id="3" name="取得團隊連結">
            <a:hlinkClick r:id="" action="ppaction://media"/>
            <a:extLst>
              <a:ext uri="{FF2B5EF4-FFF2-40B4-BE49-F238E27FC236}">
                <a16:creationId xmlns:a16="http://schemas.microsoft.com/office/drawing/2014/main" id="{14DC3C00-4583-4C5B-BC7C-96B82EE00F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3623" y="946800"/>
            <a:ext cx="10584755" cy="5911200"/>
          </a:xfrm>
          <a:prstGeom prst="rect">
            <a:avLst/>
          </a:prstGeom>
        </p:spPr>
      </p:pic>
    </p:spTree>
    <p:extLst>
      <p:ext uri="{BB962C8B-B14F-4D97-AF65-F5344CB8AC3E}">
        <p14:creationId xmlns:p14="http://schemas.microsoft.com/office/powerpoint/2010/main" val="410603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7A65EE0-EEF1-4317-BA8B-4BD11B6A370E}"/>
              </a:ext>
            </a:extLst>
          </p:cNvPr>
          <p:cNvSpPr/>
          <p:nvPr/>
        </p:nvSpPr>
        <p:spPr>
          <a:xfrm>
            <a:off x="224769" y="29880"/>
            <a:ext cx="1723549" cy="700000"/>
          </a:xfrm>
          <a:prstGeom prst="rect">
            <a:avLst/>
          </a:prstGeom>
        </p:spPr>
        <p:txBody>
          <a:bodyPr wrap="none">
            <a:spAutoFit/>
          </a:bodyPr>
          <a:lstStyle/>
          <a:p>
            <a:pPr lvl="0" defTabSz="457200">
              <a:lnSpc>
                <a:spcPct val="150000"/>
              </a:lnSpc>
            </a:pPr>
            <a:r>
              <a:rPr lang="zh-TW" altLang="en-US" sz="3000" b="1">
                <a:solidFill>
                  <a:prstClr val="white"/>
                </a:solidFill>
                <a:latin typeface="微軟正黑體" panose="020B0604030504040204" pitchFamily="34" charset="-120"/>
                <a:ea typeface="微軟正黑體" panose="020B0604030504040204" pitchFamily="34" charset="-120"/>
              </a:rPr>
              <a:t>團隊代碼</a:t>
            </a:r>
            <a:endParaRPr kumimoji="0" lang="en-US" altLang="zh-TW" sz="30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nvGrpSpPr>
          <p:cNvPr id="3" name="群組 16">
            <a:extLst>
              <a:ext uri="{FF2B5EF4-FFF2-40B4-BE49-F238E27FC236}">
                <a16:creationId xmlns:a16="http://schemas.microsoft.com/office/drawing/2014/main" id="{E57701C0-9A0A-4C60-A57B-20C07964D050}"/>
              </a:ext>
            </a:extLst>
          </p:cNvPr>
          <p:cNvGrpSpPr/>
          <p:nvPr/>
        </p:nvGrpSpPr>
        <p:grpSpPr>
          <a:xfrm>
            <a:off x="719402" y="1469114"/>
            <a:ext cx="5387975" cy="4837342"/>
            <a:chOff x="1166271" y="2078552"/>
            <a:chExt cx="3613782" cy="3244465"/>
          </a:xfrm>
        </p:grpSpPr>
        <p:pic>
          <p:nvPicPr>
            <p:cNvPr id="4" name="圖片 13">
              <a:extLst>
                <a:ext uri="{FF2B5EF4-FFF2-40B4-BE49-F238E27FC236}">
                  <a16:creationId xmlns:a16="http://schemas.microsoft.com/office/drawing/2014/main" id="{EDFA833C-1C66-4577-BF95-6BB7C6071C04}"/>
                </a:ext>
              </a:extLst>
            </p:cNvPr>
            <p:cNvPicPr>
              <a:picLocks noChangeAspect="1"/>
            </p:cNvPicPr>
            <p:nvPr/>
          </p:nvPicPr>
          <p:blipFill rotWithShape="1">
            <a:blip r:embed="rId2"/>
            <a:srcRect l="5059" t="17362" r="60237" b="35329"/>
            <a:stretch/>
          </p:blipFill>
          <p:spPr>
            <a:xfrm>
              <a:off x="1166271" y="2078553"/>
              <a:ext cx="3569992" cy="3244464"/>
            </a:xfrm>
            <a:prstGeom prst="rect">
              <a:avLst/>
            </a:prstGeom>
          </p:spPr>
        </p:pic>
        <p:sp>
          <p:nvSpPr>
            <p:cNvPr id="5" name="矩形 4">
              <a:extLst>
                <a:ext uri="{FF2B5EF4-FFF2-40B4-BE49-F238E27FC236}">
                  <a16:creationId xmlns:a16="http://schemas.microsoft.com/office/drawing/2014/main" id="{006AAAE6-B3F2-47E8-B4FA-65484385DFAF}"/>
                </a:ext>
              </a:extLst>
            </p:cNvPr>
            <p:cNvSpPr/>
            <p:nvPr/>
          </p:nvSpPr>
          <p:spPr>
            <a:xfrm>
              <a:off x="3559042" y="2078552"/>
              <a:ext cx="1221011" cy="1305276"/>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Rectangle 14">
            <a:extLst>
              <a:ext uri="{FF2B5EF4-FFF2-40B4-BE49-F238E27FC236}">
                <a16:creationId xmlns:a16="http://schemas.microsoft.com/office/drawing/2014/main" id="{866F03EF-4FC8-4AF4-869A-B38727129091}"/>
              </a:ext>
            </a:extLst>
          </p:cNvPr>
          <p:cNvSpPr/>
          <p:nvPr/>
        </p:nvSpPr>
        <p:spPr>
          <a:xfrm>
            <a:off x="3712847" y="3044245"/>
            <a:ext cx="574061" cy="384755"/>
          </a:xfrm>
          <a:prstGeom prst="rect">
            <a:avLst/>
          </a:prstGeom>
          <a:solidFill>
            <a:srgbClr val="FFDA71">
              <a:alpha val="1607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Rectangle 29">
            <a:extLst>
              <a:ext uri="{FF2B5EF4-FFF2-40B4-BE49-F238E27FC236}">
                <a16:creationId xmlns:a16="http://schemas.microsoft.com/office/drawing/2014/main" id="{123B8711-6718-4C32-8823-48950FBEA17C}"/>
              </a:ext>
            </a:extLst>
          </p:cNvPr>
          <p:cNvSpPr/>
          <p:nvPr/>
        </p:nvSpPr>
        <p:spPr>
          <a:xfrm>
            <a:off x="3822716" y="3438110"/>
            <a:ext cx="2327198" cy="446595"/>
          </a:xfrm>
          <a:prstGeom prst="rect">
            <a:avLst/>
          </a:prstGeom>
          <a:solidFill>
            <a:srgbClr val="FFDA71">
              <a:alpha val="1607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1">
            <a:extLst>
              <a:ext uri="{FF2B5EF4-FFF2-40B4-BE49-F238E27FC236}">
                <a16:creationId xmlns:a16="http://schemas.microsoft.com/office/drawing/2014/main" id="{6B863457-2377-4603-96C8-2EBCA065B0B5}"/>
              </a:ext>
            </a:extLst>
          </p:cNvPr>
          <p:cNvPicPr>
            <a:picLocks noChangeAspect="1"/>
          </p:cNvPicPr>
          <p:nvPr/>
        </p:nvPicPr>
        <p:blipFill rotWithShape="1">
          <a:blip r:embed="rId3"/>
          <a:srcRect l="30182" t="27257" r="1741" b="22450"/>
          <a:stretch/>
        </p:blipFill>
        <p:spPr>
          <a:xfrm>
            <a:off x="6308505" y="1469114"/>
            <a:ext cx="5164093" cy="2543283"/>
          </a:xfrm>
          <a:prstGeom prst="rect">
            <a:avLst/>
          </a:prstGeom>
        </p:spPr>
      </p:pic>
      <p:sp>
        <p:nvSpPr>
          <p:cNvPr id="10" name="矩形 34">
            <a:extLst>
              <a:ext uri="{FF2B5EF4-FFF2-40B4-BE49-F238E27FC236}">
                <a16:creationId xmlns:a16="http://schemas.microsoft.com/office/drawing/2014/main" id="{9E322CDA-84F9-4295-9019-E20904CA2B43}"/>
              </a:ext>
            </a:extLst>
          </p:cNvPr>
          <p:cNvSpPr/>
          <p:nvPr/>
        </p:nvSpPr>
        <p:spPr>
          <a:xfrm>
            <a:off x="7303257" y="1469114"/>
            <a:ext cx="312534" cy="250076"/>
          </a:xfrm>
          <a:prstGeom prst="rect">
            <a:avLst/>
          </a:prstGeom>
          <a:solidFill>
            <a:srgbClr val="FFDA71">
              <a:alpha val="1607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endParaRPr>
          </a:p>
        </p:txBody>
      </p:sp>
      <p:sp>
        <p:nvSpPr>
          <p:cNvPr id="11" name="矩形 36">
            <a:extLst>
              <a:ext uri="{FF2B5EF4-FFF2-40B4-BE49-F238E27FC236}">
                <a16:creationId xmlns:a16="http://schemas.microsoft.com/office/drawing/2014/main" id="{0ED446D0-70A5-4FE8-A004-7F2EC52B9491}"/>
              </a:ext>
            </a:extLst>
          </p:cNvPr>
          <p:cNvSpPr/>
          <p:nvPr/>
        </p:nvSpPr>
        <p:spPr>
          <a:xfrm>
            <a:off x="7707582" y="3304988"/>
            <a:ext cx="545924" cy="262965"/>
          </a:xfrm>
          <a:prstGeom prst="rect">
            <a:avLst/>
          </a:prstGeom>
          <a:solidFill>
            <a:srgbClr val="FFDA71">
              <a:alpha val="1607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endParaRPr>
          </a:p>
        </p:txBody>
      </p:sp>
      <p:cxnSp>
        <p:nvCxnSpPr>
          <p:cNvPr id="13" name="直線單箭頭接點 2058">
            <a:extLst>
              <a:ext uri="{FF2B5EF4-FFF2-40B4-BE49-F238E27FC236}">
                <a16:creationId xmlns:a16="http://schemas.microsoft.com/office/drawing/2014/main" id="{427797AD-3DDA-4175-A603-0007187C71E7}"/>
              </a:ext>
            </a:extLst>
          </p:cNvPr>
          <p:cNvCxnSpPr>
            <a:cxnSpLocks/>
            <a:endCxn id="9" idx="1"/>
          </p:cNvCxnSpPr>
          <p:nvPr/>
        </p:nvCxnSpPr>
        <p:spPr>
          <a:xfrm flipV="1">
            <a:off x="5418853" y="2740756"/>
            <a:ext cx="889652" cy="56423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群組 14">
            <a:extLst>
              <a:ext uri="{FF2B5EF4-FFF2-40B4-BE49-F238E27FC236}">
                <a16:creationId xmlns:a16="http://schemas.microsoft.com/office/drawing/2014/main" id="{53B33D8D-F9AC-4165-A5C8-A482977FA145}"/>
              </a:ext>
            </a:extLst>
          </p:cNvPr>
          <p:cNvGrpSpPr/>
          <p:nvPr/>
        </p:nvGrpSpPr>
        <p:grpSpPr>
          <a:xfrm>
            <a:off x="6325823" y="5282985"/>
            <a:ext cx="5654665" cy="1482593"/>
            <a:chOff x="8176924" y="5145526"/>
            <a:chExt cx="5654665" cy="1482593"/>
          </a:xfrm>
        </p:grpSpPr>
        <p:sp>
          <p:nvSpPr>
            <p:cNvPr id="16" name="Title 1">
              <a:extLst>
                <a:ext uri="{FF2B5EF4-FFF2-40B4-BE49-F238E27FC236}">
                  <a16:creationId xmlns:a16="http://schemas.microsoft.com/office/drawing/2014/main" id="{147E3EFE-06E1-416D-B19F-1EA84C48B0FA}"/>
                </a:ext>
              </a:extLst>
            </p:cNvPr>
            <p:cNvSpPr txBox="1">
              <a:spLocks/>
            </p:cNvSpPr>
            <p:nvPr/>
          </p:nvSpPr>
          <p:spPr>
            <a:xfrm>
              <a:off x="8176924" y="5145526"/>
              <a:ext cx="5654665" cy="148259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2900" indent="-342900">
                <a:lnSpc>
                  <a:spcPts val="2600"/>
                </a:lnSpc>
                <a:buClr>
                  <a:srgbClr val="4A52BB"/>
                </a:buClr>
                <a:buAutoNum type="arabicPeriod"/>
              </a:pPr>
              <a:r>
                <a:rPr lang="zh-TW" altLang="en-US" sz="1800">
                  <a:solidFill>
                    <a:srgbClr val="737373"/>
                  </a:solidFill>
                  <a:latin typeface="微軟正黑體"/>
                  <a:ea typeface="微軟正黑體"/>
                </a:rPr>
                <a:t>選取團隊 </a:t>
              </a:r>
              <a:r>
                <a:rPr lang="en-US" altLang="zh-TW" sz="1800">
                  <a:solidFill>
                    <a:srgbClr val="737373"/>
                  </a:solidFill>
                  <a:latin typeface="Microsoft JhengHei"/>
                  <a:ea typeface="+mj-lt"/>
                </a:rPr>
                <a:t>-&gt;</a:t>
              </a:r>
              <a:r>
                <a:rPr lang="zh-TW" altLang="en-US" sz="1800">
                  <a:solidFill>
                    <a:srgbClr val="737373"/>
                  </a:solidFill>
                  <a:latin typeface="微軟正黑體"/>
                  <a:ea typeface="微軟正黑體"/>
                </a:rPr>
                <a:t> </a:t>
              </a:r>
              <a:r>
                <a:rPr lang="en-US" altLang="zh-TW" sz="1800">
                  <a:solidFill>
                    <a:srgbClr val="737373"/>
                  </a:solidFill>
                  <a:latin typeface="微軟正黑體"/>
                  <a:ea typeface="微軟正黑體"/>
                </a:rPr>
                <a:t>··· </a:t>
              </a:r>
              <a:r>
                <a:rPr lang="en-US" sz="1800">
                  <a:solidFill>
                    <a:srgbClr val="737373"/>
                  </a:solidFill>
                  <a:latin typeface="Microsoft JhengHei"/>
                  <a:ea typeface="Microsoft JhengHei"/>
                </a:rPr>
                <a:t>-&gt;</a:t>
              </a:r>
              <a:r>
                <a:rPr lang="zh-TW" altLang="en-US" sz="1800">
                  <a:solidFill>
                    <a:srgbClr val="737373"/>
                  </a:solidFill>
                  <a:latin typeface="微軟正黑體"/>
                  <a:ea typeface="微軟正黑體"/>
                </a:rPr>
                <a:t>管理團隊 </a:t>
              </a:r>
              <a:r>
                <a:rPr lang="en-US" altLang="zh-TW" sz="1800">
                  <a:solidFill>
                    <a:srgbClr val="737373"/>
                  </a:solidFill>
                  <a:latin typeface="Microsoft JhengHei"/>
                  <a:ea typeface="+mj-lt"/>
                </a:rPr>
                <a:t>-&gt;</a:t>
              </a:r>
              <a:r>
                <a:rPr lang="zh-TW" altLang="en-US" sz="1800">
                  <a:solidFill>
                    <a:srgbClr val="737373"/>
                  </a:solidFill>
                  <a:latin typeface="微軟正黑體"/>
                  <a:ea typeface="微軟正黑體"/>
                </a:rPr>
                <a:t> 設定 </a:t>
              </a:r>
              <a:r>
                <a:rPr lang="en-US" altLang="zh-TW" sz="1800">
                  <a:solidFill>
                    <a:srgbClr val="737373"/>
                  </a:solidFill>
                  <a:latin typeface="Microsoft JhengHei"/>
                  <a:ea typeface="+mj-lt"/>
                </a:rPr>
                <a:t>-&gt;</a:t>
              </a:r>
              <a:r>
                <a:rPr lang="zh-TW" altLang="en-US" sz="1800">
                  <a:solidFill>
                    <a:srgbClr val="737373"/>
                  </a:solidFill>
                  <a:latin typeface="微軟正黑體"/>
                  <a:ea typeface="微軟正黑體"/>
                </a:rPr>
                <a:t>團隊代碼。</a:t>
              </a:r>
              <a:endParaRPr lang="zh-TW">
                <a:solidFill>
                  <a:srgbClr val="737373"/>
                </a:solidFill>
                <a:latin typeface="微軟正黑體"/>
                <a:ea typeface="微軟正黑體"/>
              </a:endParaRPr>
            </a:p>
            <a:p>
              <a:pPr marL="342900" indent="-342900">
                <a:lnSpc>
                  <a:spcPts val="2600"/>
                </a:lnSpc>
                <a:buClr>
                  <a:srgbClr val="4A52BB"/>
                </a:buClr>
                <a:buFont typeface="+mj-lt"/>
                <a:buAutoNum type="arabicPeriod"/>
              </a:pPr>
              <a:r>
                <a:rPr lang="zh-TW" altLang="en-US" sz="1800">
                  <a:solidFill>
                    <a:srgbClr val="737373"/>
                  </a:solidFill>
                  <a:latin typeface="微軟正黑體" panose="020B0604030504040204" pitchFamily="34" charset="-120"/>
                  <a:ea typeface="微軟正黑體" panose="020B0604030504040204" pitchFamily="34" charset="-120"/>
                </a:rPr>
                <a:t>把代碼傳給學生。</a:t>
              </a:r>
            </a:p>
          </p:txBody>
        </p:sp>
        <p:cxnSp>
          <p:nvCxnSpPr>
            <p:cNvPr id="17" name="直線接點 16">
              <a:extLst>
                <a:ext uri="{FF2B5EF4-FFF2-40B4-BE49-F238E27FC236}">
                  <a16:creationId xmlns:a16="http://schemas.microsoft.com/office/drawing/2014/main" id="{B4D70D16-3AF1-4975-B46C-10967D7E08EE}"/>
                </a:ext>
              </a:extLst>
            </p:cNvPr>
            <p:cNvCxnSpPr/>
            <p:nvPr/>
          </p:nvCxnSpPr>
          <p:spPr>
            <a:xfrm>
              <a:off x="8247529" y="5396753"/>
              <a:ext cx="1535953" cy="0"/>
            </a:xfrm>
            <a:prstGeom prst="line">
              <a:avLst/>
            </a:prstGeom>
            <a:ln w="28575">
              <a:solidFill>
                <a:srgbClr val="4A52BB"/>
              </a:solidFill>
            </a:ln>
          </p:spPr>
          <p:style>
            <a:lnRef idx="1">
              <a:schemeClr val="accent1"/>
            </a:lnRef>
            <a:fillRef idx="0">
              <a:schemeClr val="accent1"/>
            </a:fillRef>
            <a:effectRef idx="0">
              <a:schemeClr val="accent1"/>
            </a:effectRef>
            <a:fontRef idx="minor">
              <a:schemeClr val="tx1"/>
            </a:fontRef>
          </p:style>
        </p:cxnSp>
      </p:grpSp>
      <p:sp>
        <p:nvSpPr>
          <p:cNvPr id="6" name="Slide Number Placeholder 5">
            <a:extLst>
              <a:ext uri="{FF2B5EF4-FFF2-40B4-BE49-F238E27FC236}">
                <a16:creationId xmlns:a16="http://schemas.microsoft.com/office/drawing/2014/main" id="{FA67632A-0889-43A5-AEC7-16AAB119E477}"/>
              </a:ext>
            </a:extLst>
          </p:cNvPr>
          <p:cNvSpPr>
            <a:spLocks noGrp="1"/>
          </p:cNvSpPr>
          <p:nvPr>
            <p:ph type="sldNum" sz="quarter" idx="12"/>
          </p:nvPr>
        </p:nvSpPr>
        <p:spPr/>
        <p:txBody>
          <a:bodyPr/>
          <a:lstStyle/>
          <a:p>
            <a:fld id="{8E944A95-69E5-4D7C-86D2-2CDBA701118A}" type="slidenum">
              <a:rPr lang="zh-TW" altLang="en-US" smtClean="0"/>
              <a:t>18</a:t>
            </a:fld>
            <a:endParaRPr lang="zh-TW" altLang="en-US"/>
          </a:p>
        </p:txBody>
      </p:sp>
    </p:spTree>
    <p:extLst>
      <p:ext uri="{BB962C8B-B14F-4D97-AF65-F5344CB8AC3E}">
        <p14:creationId xmlns:p14="http://schemas.microsoft.com/office/powerpoint/2010/main" val="187370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7A65EE0-EEF1-4317-BA8B-4BD11B6A370E}"/>
              </a:ext>
            </a:extLst>
          </p:cNvPr>
          <p:cNvSpPr/>
          <p:nvPr/>
        </p:nvSpPr>
        <p:spPr>
          <a:xfrm>
            <a:off x="224769" y="29880"/>
            <a:ext cx="1723549" cy="700000"/>
          </a:xfrm>
          <a:prstGeom prst="rect">
            <a:avLst/>
          </a:prstGeom>
        </p:spPr>
        <p:txBody>
          <a:bodyPr wrap="none">
            <a:spAutoFit/>
          </a:bodyPr>
          <a:lstStyle/>
          <a:p>
            <a:pPr lvl="0" defTabSz="457200">
              <a:lnSpc>
                <a:spcPct val="150000"/>
              </a:lnSpc>
            </a:pPr>
            <a:r>
              <a:rPr lang="zh-TW" altLang="en-US" sz="3000" b="1">
                <a:solidFill>
                  <a:prstClr val="white"/>
                </a:solidFill>
                <a:latin typeface="微軟正黑體" panose="020B0604030504040204" pitchFamily="34" charset="-120"/>
                <a:ea typeface="微軟正黑體" panose="020B0604030504040204" pitchFamily="34" charset="-120"/>
              </a:rPr>
              <a:t>團隊代碼</a:t>
            </a:r>
            <a:endParaRPr kumimoji="0" lang="en-US" altLang="zh-TW" sz="30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6" name="Slide Number Placeholder 5">
            <a:extLst>
              <a:ext uri="{FF2B5EF4-FFF2-40B4-BE49-F238E27FC236}">
                <a16:creationId xmlns:a16="http://schemas.microsoft.com/office/drawing/2014/main" id="{84DB2C42-2223-48CA-A856-85CBC52811B8}"/>
              </a:ext>
            </a:extLst>
          </p:cNvPr>
          <p:cNvSpPr>
            <a:spLocks noGrp="1"/>
          </p:cNvSpPr>
          <p:nvPr>
            <p:ph type="sldNum" sz="quarter" idx="12"/>
          </p:nvPr>
        </p:nvSpPr>
        <p:spPr/>
        <p:txBody>
          <a:bodyPr/>
          <a:lstStyle/>
          <a:p>
            <a:fld id="{8E944A95-69E5-4D7C-86D2-2CDBA701118A}" type="slidenum">
              <a:rPr lang="zh-TW" altLang="en-US" smtClean="0"/>
              <a:t>19</a:t>
            </a:fld>
            <a:endParaRPr lang="zh-TW" altLang="en-US"/>
          </a:p>
        </p:txBody>
      </p:sp>
      <p:pic>
        <p:nvPicPr>
          <p:cNvPr id="3" name="團隊代碼">
            <a:hlinkClick r:id="" action="ppaction://media"/>
            <a:extLst>
              <a:ext uri="{FF2B5EF4-FFF2-40B4-BE49-F238E27FC236}">
                <a16:creationId xmlns:a16="http://schemas.microsoft.com/office/drawing/2014/main" id="{1880FF90-5E0B-426C-B553-793AE1C9A7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3623" y="946800"/>
            <a:ext cx="10584755" cy="5911200"/>
          </a:xfrm>
          <a:prstGeom prst="rect">
            <a:avLst/>
          </a:prstGeom>
        </p:spPr>
      </p:pic>
    </p:spTree>
    <p:extLst>
      <p:ext uri="{BB962C8B-B14F-4D97-AF65-F5344CB8AC3E}">
        <p14:creationId xmlns:p14="http://schemas.microsoft.com/office/powerpoint/2010/main" val="215451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4" descr="一張含有 玩具 的圖片&#10;&#10;描述是以非常高的可信度產生">
            <a:extLst>
              <a:ext uri="{FF2B5EF4-FFF2-40B4-BE49-F238E27FC236}">
                <a16:creationId xmlns:a16="http://schemas.microsoft.com/office/drawing/2014/main" id="{082E0932-BA7E-41F2-BE69-917E955CE04F}"/>
              </a:ext>
            </a:extLst>
          </p:cNvPr>
          <p:cNvPicPr>
            <a:picLocks noChangeAspect="1"/>
          </p:cNvPicPr>
          <p:nvPr/>
        </p:nvPicPr>
        <p:blipFill rotWithShape="1">
          <a:blip r:embed="rId3"/>
          <a:srcRect r="-75" b="41535"/>
          <a:stretch/>
        </p:blipFill>
        <p:spPr>
          <a:xfrm>
            <a:off x="869134" y="1824858"/>
            <a:ext cx="11321370" cy="5033300"/>
          </a:xfrm>
          <a:prstGeom prst="rect">
            <a:avLst/>
          </a:prstGeom>
        </p:spPr>
      </p:pic>
      <p:pic>
        <p:nvPicPr>
          <p:cNvPr id="6" name="圖片 6" descr="一張含有 刀 的圖片&#10;&#10;描述是以非常高的可信度產生">
            <a:extLst>
              <a:ext uri="{FF2B5EF4-FFF2-40B4-BE49-F238E27FC236}">
                <a16:creationId xmlns:a16="http://schemas.microsoft.com/office/drawing/2014/main" id="{A2830317-50F1-452C-ADB3-700F295E5169}"/>
              </a:ext>
            </a:extLst>
          </p:cNvPr>
          <p:cNvPicPr>
            <a:picLocks noChangeAspect="1"/>
          </p:cNvPicPr>
          <p:nvPr/>
        </p:nvPicPr>
        <p:blipFill>
          <a:blip r:embed="rId4"/>
          <a:stretch>
            <a:fillRect/>
          </a:stretch>
        </p:blipFill>
        <p:spPr>
          <a:xfrm>
            <a:off x="9447292" y="2349"/>
            <a:ext cx="2743200" cy="787480"/>
          </a:xfrm>
          <a:prstGeom prst="rect">
            <a:avLst/>
          </a:prstGeom>
        </p:spPr>
      </p:pic>
      <p:sp>
        <p:nvSpPr>
          <p:cNvPr id="10" name="Rectangle 10">
            <a:extLst>
              <a:ext uri="{FF2B5EF4-FFF2-40B4-BE49-F238E27FC236}">
                <a16:creationId xmlns:a16="http://schemas.microsoft.com/office/drawing/2014/main" id="{88A7616A-42A9-4B33-AAAC-35C1282C2C51}"/>
              </a:ext>
            </a:extLst>
          </p:cNvPr>
          <p:cNvSpPr/>
          <p:nvPr/>
        </p:nvSpPr>
        <p:spPr>
          <a:xfrm>
            <a:off x="249546" y="396169"/>
            <a:ext cx="3429000" cy="523220"/>
          </a:xfrm>
          <a:prstGeom prst="rect">
            <a:avLst/>
          </a:prstGeom>
        </p:spPr>
        <p:txBody>
          <a:bodyPr anchor="t">
            <a:spAutoFit/>
          </a:bodyPr>
          <a:lstStyle/>
          <a:p>
            <a:r>
              <a:rPr lang="en-US" altLang="zh-TW" sz="2800" b="1" err="1">
                <a:solidFill>
                  <a:srgbClr val="4A52BB"/>
                </a:solidFill>
                <a:latin typeface="微軟正黑體"/>
                <a:ea typeface="微軟正黑體"/>
              </a:rPr>
              <a:t>目錄</a:t>
            </a:r>
            <a:endParaRPr lang="en-US" altLang="zh-TW" sz="2800" b="1">
              <a:solidFill>
                <a:srgbClr val="4A52BB"/>
              </a:solidFill>
              <a:latin typeface="微軟正黑體"/>
              <a:ea typeface="微軟正黑體"/>
            </a:endParaRPr>
          </a:p>
        </p:txBody>
      </p:sp>
      <p:graphicFrame>
        <p:nvGraphicFramePr>
          <p:cNvPr id="14" name="表格 15">
            <a:extLst>
              <a:ext uri="{FF2B5EF4-FFF2-40B4-BE49-F238E27FC236}">
                <a16:creationId xmlns:a16="http://schemas.microsoft.com/office/drawing/2014/main" id="{8F0A7580-76C4-4CD2-9B38-AF7813005885}"/>
              </a:ext>
            </a:extLst>
          </p:cNvPr>
          <p:cNvGraphicFramePr>
            <a:graphicFrameLocks noGrp="1"/>
          </p:cNvGraphicFramePr>
          <p:nvPr>
            <p:extLst>
              <p:ext uri="{D42A27DB-BD31-4B8C-83A1-F6EECF244321}">
                <p14:modId xmlns:p14="http://schemas.microsoft.com/office/powerpoint/2010/main" val="3133148161"/>
              </p:ext>
            </p:extLst>
          </p:nvPr>
        </p:nvGraphicFramePr>
        <p:xfrm>
          <a:off x="354594" y="1395742"/>
          <a:ext cx="4456196" cy="4880142"/>
        </p:xfrm>
        <a:graphic>
          <a:graphicData uri="http://schemas.openxmlformats.org/drawingml/2006/table">
            <a:tbl>
              <a:tblPr firstRow="1" bandRow="1">
                <a:tableStyleId>{5C22544A-7EE6-4342-B048-85BDC9FD1C3A}</a:tableStyleId>
              </a:tblPr>
              <a:tblGrid>
                <a:gridCol w="3874551">
                  <a:extLst>
                    <a:ext uri="{9D8B030D-6E8A-4147-A177-3AD203B41FA5}">
                      <a16:colId xmlns:a16="http://schemas.microsoft.com/office/drawing/2014/main" val="1209255303"/>
                    </a:ext>
                  </a:extLst>
                </a:gridCol>
                <a:gridCol w="581645">
                  <a:extLst>
                    <a:ext uri="{9D8B030D-6E8A-4147-A177-3AD203B41FA5}">
                      <a16:colId xmlns:a16="http://schemas.microsoft.com/office/drawing/2014/main" val="1666048666"/>
                    </a:ext>
                  </a:extLst>
                </a:gridCol>
              </a:tblGrid>
              <a:tr h="425823">
                <a:tc>
                  <a:txBody>
                    <a:bodyPr/>
                    <a:lstStyle/>
                    <a:p>
                      <a:pPr lvl="0" algn="l">
                        <a:lnSpc>
                          <a:spcPct val="100000"/>
                        </a:lnSpc>
                        <a:spcBef>
                          <a:spcPts val="0"/>
                        </a:spcBef>
                        <a:spcAft>
                          <a:spcPts val="0"/>
                        </a:spcAft>
                        <a:buNone/>
                      </a:pPr>
                      <a:r>
                        <a:rPr lang="zh-TW" sz="1800" b="1" i="0" u="none" strike="noStrike" noProof="0">
                          <a:solidFill>
                            <a:srgbClr val="4A52BB"/>
                          </a:solidFill>
                          <a:latin typeface="Microsoft JhengHei"/>
                          <a:ea typeface="Microsoft JhengHei"/>
                        </a:rPr>
                        <a:t>課堂開始前</a:t>
                      </a:r>
                      <a:endParaRPr lang="zh-TW" sz="1800" b="0" i="0" u="none" strike="noStrike" noProof="0">
                        <a:solidFill>
                          <a:srgbClr val="4A52BB"/>
                        </a:solidFill>
                        <a:latin typeface="Microsoft JhengHei"/>
                        <a:ea typeface="Microsoft JhengHei"/>
                      </a:endParaRPr>
                    </a:p>
                  </a:txBody>
                  <a:tcPr>
                    <a:solidFill>
                      <a:schemeClr val="bg1"/>
                    </a:solidFill>
                  </a:tcPr>
                </a:tc>
                <a:tc>
                  <a:txBody>
                    <a:bodyPr/>
                    <a:lstStyle/>
                    <a:p>
                      <a:pPr algn="r"/>
                      <a:r>
                        <a:rPr lang="zh-TW" altLang="en-US" sz="1800">
                          <a:solidFill>
                            <a:srgbClr val="4A52BB"/>
                          </a:solidFill>
                          <a:latin typeface="Microsoft JhengHei"/>
                          <a:ea typeface="Microsoft JhengHei"/>
                        </a:rPr>
                        <a:t>5</a:t>
                      </a:r>
                    </a:p>
                  </a:txBody>
                  <a:tcPr>
                    <a:solidFill>
                      <a:schemeClr val="bg1"/>
                    </a:solidFill>
                  </a:tcPr>
                </a:tc>
                <a:extLst>
                  <a:ext uri="{0D108BD9-81ED-4DB2-BD59-A6C34878D82A}">
                    <a16:rowId xmlns:a16="http://schemas.microsoft.com/office/drawing/2014/main" val="2030733089"/>
                  </a:ext>
                </a:extLst>
              </a:tr>
              <a:tr h="371194">
                <a:tc>
                  <a:txBody>
                    <a:bodyPr/>
                    <a:lstStyle/>
                    <a:p>
                      <a:r>
                        <a:rPr lang="zh-TW" altLang="en-US" sz="1600" b="1">
                          <a:latin typeface="Microsoft JhengHei"/>
                          <a:ea typeface="Microsoft JhengHei"/>
                        </a:rPr>
                        <a:t>輕鬆登入</a:t>
                      </a:r>
                    </a:p>
                  </a:txBody>
                  <a:tcPr>
                    <a:solidFill>
                      <a:schemeClr val="bg1"/>
                    </a:solidFill>
                  </a:tcPr>
                </a:tc>
                <a:tc>
                  <a:txBody>
                    <a:bodyPr/>
                    <a:lstStyle/>
                    <a:p>
                      <a:pPr algn="r"/>
                      <a:r>
                        <a:rPr lang="zh-TW" altLang="en-US" sz="1600" b="1">
                          <a:latin typeface="Microsoft JhengHei"/>
                          <a:ea typeface="Microsoft JhengHei"/>
                        </a:rPr>
                        <a:t>6</a:t>
                      </a:r>
                    </a:p>
                  </a:txBody>
                  <a:tcPr>
                    <a:solidFill>
                      <a:schemeClr val="bg1"/>
                    </a:solidFill>
                  </a:tcPr>
                </a:tc>
                <a:extLst>
                  <a:ext uri="{0D108BD9-81ED-4DB2-BD59-A6C34878D82A}">
                    <a16:rowId xmlns:a16="http://schemas.microsoft.com/office/drawing/2014/main" val="658407660"/>
                  </a:ext>
                </a:extLst>
              </a:tr>
              <a:tr h="371193">
                <a:tc>
                  <a:txBody>
                    <a:bodyPr/>
                    <a:lstStyle/>
                    <a:p>
                      <a:pPr lvl="0">
                        <a:buNone/>
                      </a:pPr>
                      <a:r>
                        <a:rPr lang="zh-TW" altLang="en-US" sz="1600">
                          <a:solidFill>
                            <a:schemeClr val="tx1">
                              <a:lumMod val="50000"/>
                              <a:lumOff val="50000"/>
                            </a:schemeClr>
                          </a:solidFill>
                          <a:latin typeface="Microsoft JhengHei"/>
                          <a:ea typeface="Microsoft JhengHei"/>
                        </a:rPr>
                        <a:t>啟用Office365服務</a:t>
                      </a:r>
                    </a:p>
                  </a:txBody>
                  <a:tcPr>
                    <a:solidFill>
                      <a:schemeClr val="bg1"/>
                    </a:solidFill>
                  </a:tcPr>
                </a:tc>
                <a:tc>
                  <a:txBody>
                    <a:bodyPr/>
                    <a:lstStyle/>
                    <a:p>
                      <a:pPr lvl="0" algn="r">
                        <a:buNone/>
                      </a:pPr>
                      <a:r>
                        <a:rPr lang="zh-TW" altLang="en-US" sz="1600">
                          <a:solidFill>
                            <a:schemeClr val="tx1">
                              <a:lumMod val="50000"/>
                              <a:lumOff val="50000"/>
                            </a:schemeClr>
                          </a:solidFill>
                          <a:latin typeface="Microsoft JhengHei"/>
                          <a:ea typeface="Microsoft JhengHei"/>
                        </a:rPr>
                        <a:t>7</a:t>
                      </a:r>
                    </a:p>
                  </a:txBody>
                  <a:tcPr>
                    <a:solidFill>
                      <a:schemeClr val="bg1"/>
                    </a:solidFill>
                  </a:tcPr>
                </a:tc>
                <a:extLst>
                  <a:ext uri="{0D108BD9-81ED-4DB2-BD59-A6C34878D82A}">
                    <a16:rowId xmlns:a16="http://schemas.microsoft.com/office/drawing/2014/main" val="1596372461"/>
                  </a:ext>
                </a:extLst>
              </a:tr>
              <a:tr h="371193">
                <a:tc>
                  <a:txBody>
                    <a:bodyPr/>
                    <a:lstStyle/>
                    <a:p>
                      <a:pPr lvl="0">
                        <a:buNone/>
                      </a:pPr>
                      <a:r>
                        <a:rPr lang="zh-TW" altLang="en-US" sz="1600">
                          <a:solidFill>
                            <a:schemeClr val="tx1">
                              <a:lumMod val="50000"/>
                              <a:lumOff val="50000"/>
                            </a:schemeClr>
                          </a:solidFill>
                          <a:latin typeface="Microsoft JhengHei"/>
                          <a:ea typeface="Microsoft JhengHei"/>
                        </a:rPr>
                        <a:t>開啟Office365 Teams平台</a:t>
                      </a:r>
                    </a:p>
                  </a:txBody>
                  <a:tcPr>
                    <a:solidFill>
                      <a:schemeClr val="bg1"/>
                    </a:solidFill>
                  </a:tcPr>
                </a:tc>
                <a:tc>
                  <a:txBody>
                    <a:bodyPr/>
                    <a:lstStyle/>
                    <a:p>
                      <a:pPr lvl="0" algn="r">
                        <a:buNone/>
                      </a:pPr>
                      <a:r>
                        <a:rPr lang="zh-TW" altLang="en-US" sz="1600">
                          <a:solidFill>
                            <a:schemeClr val="tx1">
                              <a:lumMod val="50000"/>
                              <a:lumOff val="50000"/>
                            </a:schemeClr>
                          </a:solidFill>
                          <a:latin typeface="Microsoft JhengHei"/>
                          <a:ea typeface="Microsoft JhengHei"/>
                        </a:rPr>
                        <a:t>8</a:t>
                      </a:r>
                    </a:p>
                  </a:txBody>
                  <a:tcPr>
                    <a:solidFill>
                      <a:schemeClr val="bg1"/>
                    </a:solidFill>
                  </a:tcPr>
                </a:tc>
                <a:extLst>
                  <a:ext uri="{0D108BD9-81ED-4DB2-BD59-A6C34878D82A}">
                    <a16:rowId xmlns:a16="http://schemas.microsoft.com/office/drawing/2014/main" val="1255217228"/>
                  </a:ext>
                </a:extLst>
              </a:tr>
              <a:tr h="371194">
                <a:tc>
                  <a:txBody>
                    <a:bodyPr/>
                    <a:lstStyle/>
                    <a:p>
                      <a:r>
                        <a:rPr lang="zh-TW" altLang="en-US" sz="1600" b="1">
                          <a:latin typeface="Microsoft JhengHei"/>
                          <a:ea typeface="Microsoft JhengHei"/>
                        </a:rPr>
                        <a:t>如何建立團隊</a:t>
                      </a:r>
                    </a:p>
                  </a:txBody>
                  <a:tcPr>
                    <a:solidFill>
                      <a:schemeClr val="bg1"/>
                    </a:solidFill>
                  </a:tcPr>
                </a:tc>
                <a:tc>
                  <a:txBody>
                    <a:bodyPr/>
                    <a:lstStyle/>
                    <a:p>
                      <a:pPr algn="r"/>
                      <a:r>
                        <a:rPr lang="zh-TW" altLang="en-US" sz="1600" b="1">
                          <a:latin typeface="Microsoft JhengHei"/>
                          <a:ea typeface="Microsoft JhengHei"/>
                        </a:rPr>
                        <a:t>10</a:t>
                      </a:r>
                    </a:p>
                  </a:txBody>
                  <a:tcPr>
                    <a:solidFill>
                      <a:schemeClr val="bg1"/>
                    </a:solidFill>
                  </a:tcPr>
                </a:tc>
                <a:extLst>
                  <a:ext uri="{0D108BD9-81ED-4DB2-BD59-A6C34878D82A}">
                    <a16:rowId xmlns:a16="http://schemas.microsoft.com/office/drawing/2014/main" val="1602252394"/>
                  </a:ext>
                </a:extLst>
              </a:tr>
              <a:tr h="371194">
                <a:tc>
                  <a:txBody>
                    <a:bodyPr/>
                    <a:lstStyle/>
                    <a:p>
                      <a:r>
                        <a:rPr lang="zh-TW" altLang="en-US" sz="1600" b="1">
                          <a:latin typeface="Microsoft JhengHei"/>
                          <a:ea typeface="Microsoft JhengHei"/>
                        </a:rPr>
                        <a:t>如何新增學生至團隊</a:t>
                      </a:r>
                    </a:p>
                  </a:txBody>
                  <a:tcPr>
                    <a:solidFill>
                      <a:schemeClr val="bg1"/>
                    </a:solidFill>
                  </a:tcPr>
                </a:tc>
                <a:tc>
                  <a:txBody>
                    <a:bodyPr/>
                    <a:lstStyle/>
                    <a:p>
                      <a:pPr algn="r"/>
                      <a:r>
                        <a:rPr lang="zh-TW" altLang="en-US" sz="1600" b="1">
                          <a:latin typeface="Microsoft JhengHei"/>
                          <a:ea typeface="Microsoft JhengHei"/>
                        </a:rPr>
                        <a:t>13</a:t>
                      </a:r>
                    </a:p>
                  </a:txBody>
                  <a:tcPr>
                    <a:solidFill>
                      <a:schemeClr val="bg1"/>
                    </a:solidFill>
                  </a:tcPr>
                </a:tc>
                <a:extLst>
                  <a:ext uri="{0D108BD9-81ED-4DB2-BD59-A6C34878D82A}">
                    <a16:rowId xmlns:a16="http://schemas.microsoft.com/office/drawing/2014/main" val="588051453"/>
                  </a:ext>
                </a:extLst>
              </a:tr>
              <a:tr h="371193">
                <a:tc>
                  <a:txBody>
                    <a:bodyPr/>
                    <a:lstStyle/>
                    <a:p>
                      <a:pPr lvl="0">
                        <a:buNone/>
                      </a:pPr>
                      <a:r>
                        <a:rPr lang="zh-TW" altLang="en-US" sz="1600">
                          <a:solidFill>
                            <a:schemeClr val="tx1">
                              <a:lumMod val="50000"/>
                              <a:lumOff val="50000"/>
                            </a:schemeClr>
                          </a:solidFill>
                          <a:latin typeface="Microsoft JhengHei"/>
                          <a:ea typeface="Microsoft JhengHei"/>
                        </a:rPr>
                        <a:t>直接新增成員</a:t>
                      </a:r>
                    </a:p>
                  </a:txBody>
                  <a:tcPr>
                    <a:solidFill>
                      <a:schemeClr val="bg1"/>
                    </a:solidFill>
                  </a:tcPr>
                </a:tc>
                <a:tc>
                  <a:txBody>
                    <a:bodyPr/>
                    <a:lstStyle/>
                    <a:p>
                      <a:pPr lvl="0" algn="r">
                        <a:buNone/>
                      </a:pPr>
                      <a:r>
                        <a:rPr lang="zh-TW" altLang="en-US" sz="1600">
                          <a:solidFill>
                            <a:schemeClr val="tx1">
                              <a:lumMod val="50000"/>
                              <a:lumOff val="50000"/>
                            </a:schemeClr>
                          </a:solidFill>
                          <a:latin typeface="Microsoft JhengHei"/>
                          <a:ea typeface="Microsoft JhengHei"/>
                        </a:rPr>
                        <a:t>14</a:t>
                      </a:r>
                    </a:p>
                  </a:txBody>
                  <a:tcPr>
                    <a:solidFill>
                      <a:schemeClr val="bg1"/>
                    </a:solidFill>
                  </a:tcPr>
                </a:tc>
                <a:extLst>
                  <a:ext uri="{0D108BD9-81ED-4DB2-BD59-A6C34878D82A}">
                    <a16:rowId xmlns:a16="http://schemas.microsoft.com/office/drawing/2014/main" val="1703024291"/>
                  </a:ext>
                </a:extLst>
              </a:tr>
              <a:tr h="371193">
                <a:tc>
                  <a:txBody>
                    <a:bodyPr/>
                    <a:lstStyle/>
                    <a:p>
                      <a:pPr lvl="0">
                        <a:buNone/>
                      </a:pPr>
                      <a:r>
                        <a:rPr lang="zh-TW" altLang="en-US" sz="1600">
                          <a:solidFill>
                            <a:schemeClr val="tx1">
                              <a:lumMod val="50000"/>
                              <a:lumOff val="50000"/>
                            </a:schemeClr>
                          </a:solidFill>
                          <a:latin typeface="Microsoft JhengHei"/>
                          <a:ea typeface="Microsoft JhengHei"/>
                        </a:rPr>
                        <a:t>取得團隊連結</a:t>
                      </a:r>
                    </a:p>
                  </a:txBody>
                  <a:tcPr>
                    <a:solidFill>
                      <a:schemeClr val="bg1"/>
                    </a:solidFill>
                  </a:tcPr>
                </a:tc>
                <a:tc>
                  <a:txBody>
                    <a:bodyPr/>
                    <a:lstStyle/>
                    <a:p>
                      <a:pPr lvl="0" algn="r">
                        <a:buNone/>
                      </a:pPr>
                      <a:r>
                        <a:rPr lang="zh-TW" altLang="en-US" sz="1600">
                          <a:solidFill>
                            <a:schemeClr val="tx1">
                              <a:lumMod val="50000"/>
                              <a:lumOff val="50000"/>
                            </a:schemeClr>
                          </a:solidFill>
                          <a:latin typeface="Microsoft JhengHei"/>
                          <a:ea typeface="Microsoft JhengHei"/>
                        </a:rPr>
                        <a:t>16</a:t>
                      </a:r>
                    </a:p>
                  </a:txBody>
                  <a:tcPr>
                    <a:solidFill>
                      <a:schemeClr val="bg1"/>
                    </a:solidFill>
                  </a:tcPr>
                </a:tc>
                <a:extLst>
                  <a:ext uri="{0D108BD9-81ED-4DB2-BD59-A6C34878D82A}">
                    <a16:rowId xmlns:a16="http://schemas.microsoft.com/office/drawing/2014/main" val="72898813"/>
                  </a:ext>
                </a:extLst>
              </a:tr>
              <a:tr h="371193">
                <a:tc>
                  <a:txBody>
                    <a:bodyPr/>
                    <a:lstStyle/>
                    <a:p>
                      <a:pPr lvl="0">
                        <a:buNone/>
                      </a:pPr>
                      <a:r>
                        <a:rPr lang="zh-TW" altLang="en-US" sz="1600">
                          <a:solidFill>
                            <a:schemeClr val="tx1">
                              <a:lumMod val="50000"/>
                              <a:lumOff val="50000"/>
                            </a:schemeClr>
                          </a:solidFill>
                          <a:latin typeface="Microsoft JhengHei"/>
                          <a:ea typeface="Microsoft JhengHei"/>
                        </a:rPr>
                        <a:t>團隊代碼</a:t>
                      </a:r>
                    </a:p>
                  </a:txBody>
                  <a:tcPr>
                    <a:solidFill>
                      <a:schemeClr val="bg1"/>
                    </a:solidFill>
                  </a:tcPr>
                </a:tc>
                <a:tc>
                  <a:txBody>
                    <a:bodyPr/>
                    <a:lstStyle/>
                    <a:p>
                      <a:pPr lvl="0" algn="r">
                        <a:buNone/>
                      </a:pPr>
                      <a:r>
                        <a:rPr lang="zh-TW" altLang="en-US" sz="1600">
                          <a:solidFill>
                            <a:schemeClr val="tx1">
                              <a:lumMod val="50000"/>
                              <a:lumOff val="50000"/>
                            </a:schemeClr>
                          </a:solidFill>
                          <a:latin typeface="Microsoft JhengHei"/>
                          <a:ea typeface="Microsoft JhengHei"/>
                        </a:rPr>
                        <a:t>18</a:t>
                      </a:r>
                    </a:p>
                  </a:txBody>
                  <a:tcPr>
                    <a:solidFill>
                      <a:schemeClr val="bg1"/>
                    </a:solidFill>
                  </a:tcPr>
                </a:tc>
                <a:extLst>
                  <a:ext uri="{0D108BD9-81ED-4DB2-BD59-A6C34878D82A}">
                    <a16:rowId xmlns:a16="http://schemas.microsoft.com/office/drawing/2014/main" val="3757713487"/>
                  </a:ext>
                </a:extLst>
              </a:tr>
              <a:tr h="371193">
                <a:tc>
                  <a:txBody>
                    <a:bodyPr/>
                    <a:lstStyle/>
                    <a:p>
                      <a:pPr lvl="0">
                        <a:buNone/>
                      </a:pPr>
                      <a:r>
                        <a:rPr lang="zh-TW" altLang="en-US" sz="1600" b="1">
                          <a:latin typeface="Microsoft JhengHei"/>
                          <a:ea typeface="Microsoft JhengHei"/>
                        </a:rPr>
                        <a:t>安排課程</a:t>
                      </a:r>
                      <a:r>
                        <a:rPr lang="zh-TW" altLang="en-US" sz="1600" b="1" i="0" u="none" strike="noStrike" noProof="0">
                          <a:latin typeface="Microsoft JhengHei"/>
                          <a:ea typeface="Microsoft JhengHei"/>
                        </a:rPr>
                        <a:t>與</a:t>
                      </a:r>
                      <a:r>
                        <a:rPr lang="zh-TW" sz="1600" b="1" i="0" u="none" strike="noStrike" noProof="0">
                          <a:latin typeface="Microsoft JhengHei"/>
                          <a:ea typeface="Microsoft JhengHei"/>
                        </a:rPr>
                        <a:t>管理課表</a:t>
                      </a:r>
                      <a:endParaRPr lang="zh-TW" altLang="en-US" sz="1600" b="1">
                        <a:latin typeface="Microsoft JhengHei"/>
                        <a:ea typeface="Microsoft JhengHei"/>
                      </a:endParaRPr>
                    </a:p>
                  </a:txBody>
                  <a:tcPr>
                    <a:solidFill>
                      <a:schemeClr val="bg1"/>
                    </a:solidFill>
                  </a:tcPr>
                </a:tc>
                <a:tc>
                  <a:txBody>
                    <a:bodyPr/>
                    <a:lstStyle/>
                    <a:p>
                      <a:pPr lvl="0" algn="r">
                        <a:buNone/>
                      </a:pPr>
                      <a:r>
                        <a:rPr lang="zh-TW" altLang="en-US" sz="1600" b="1">
                          <a:latin typeface="Microsoft JhengHei"/>
                          <a:ea typeface="Microsoft JhengHei"/>
                        </a:rPr>
                        <a:t>20</a:t>
                      </a:r>
                      <a:endParaRPr lang="zh-TW" sz="1600" b="1">
                        <a:latin typeface="Microsoft JhengHei"/>
                        <a:ea typeface="Microsoft JhengHei"/>
                      </a:endParaRPr>
                    </a:p>
                  </a:txBody>
                  <a:tcPr>
                    <a:solidFill>
                      <a:schemeClr val="bg1"/>
                    </a:solidFill>
                  </a:tcPr>
                </a:tc>
                <a:extLst>
                  <a:ext uri="{0D108BD9-81ED-4DB2-BD59-A6C34878D82A}">
                    <a16:rowId xmlns:a16="http://schemas.microsoft.com/office/drawing/2014/main" val="1653051234"/>
                  </a:ext>
                </a:extLst>
              </a:tr>
              <a:tr h="371193">
                <a:tc>
                  <a:txBody>
                    <a:bodyPr/>
                    <a:lstStyle/>
                    <a:p>
                      <a:pPr lvl="0">
                        <a:buNone/>
                      </a:pPr>
                      <a:r>
                        <a:rPr lang="zh-TW" altLang="en-US" sz="1600" b="1">
                          <a:latin typeface="Microsoft JhengHei"/>
                          <a:ea typeface="Microsoft JhengHei"/>
                        </a:rPr>
                        <a:t>教師線上共同備課</a:t>
                      </a:r>
                      <a:endParaRPr lang="zh-TW" sz="1600" b="1">
                        <a:latin typeface="Microsoft JhengHei"/>
                        <a:ea typeface="Microsoft JhengHei"/>
                      </a:endParaRPr>
                    </a:p>
                  </a:txBody>
                  <a:tcPr>
                    <a:solidFill>
                      <a:schemeClr val="bg1"/>
                    </a:solidFill>
                  </a:tcPr>
                </a:tc>
                <a:tc>
                  <a:txBody>
                    <a:bodyPr/>
                    <a:lstStyle/>
                    <a:p>
                      <a:pPr lvl="0" algn="r">
                        <a:buNone/>
                      </a:pPr>
                      <a:r>
                        <a:rPr lang="zh-TW" altLang="en-US" sz="1600" b="1">
                          <a:latin typeface="Microsoft JhengHei"/>
                          <a:ea typeface="Microsoft JhengHei"/>
                        </a:rPr>
                        <a:t>23</a:t>
                      </a:r>
                      <a:endParaRPr lang="zh-TW" sz="1600" b="1">
                        <a:latin typeface="Microsoft JhengHei"/>
                        <a:ea typeface="Microsoft JhengHei"/>
                      </a:endParaRPr>
                    </a:p>
                  </a:txBody>
                  <a:tcPr>
                    <a:solidFill>
                      <a:schemeClr val="bg1"/>
                    </a:solidFill>
                  </a:tcPr>
                </a:tc>
                <a:extLst>
                  <a:ext uri="{0D108BD9-81ED-4DB2-BD59-A6C34878D82A}">
                    <a16:rowId xmlns:a16="http://schemas.microsoft.com/office/drawing/2014/main" val="1691242009"/>
                  </a:ext>
                </a:extLst>
              </a:tr>
              <a:tr h="371193">
                <a:tc>
                  <a:txBody>
                    <a:bodyPr/>
                    <a:lstStyle/>
                    <a:p>
                      <a:pPr lvl="0">
                        <a:buNone/>
                      </a:pPr>
                      <a:r>
                        <a:rPr lang="zh-TW" altLang="en-US" sz="1600">
                          <a:solidFill>
                            <a:schemeClr val="tx1">
                              <a:lumMod val="50000"/>
                              <a:lumOff val="50000"/>
                            </a:schemeClr>
                          </a:solidFill>
                          <a:latin typeface="Microsoft JhengHei"/>
                          <a:ea typeface="Microsoft JhengHei"/>
                        </a:rPr>
                        <a:t>開啟團隊檔案</a:t>
                      </a:r>
                      <a:endParaRPr lang="zh-TW" sz="1600">
                        <a:solidFill>
                          <a:schemeClr val="tx1">
                            <a:lumMod val="50000"/>
                            <a:lumOff val="50000"/>
                          </a:schemeClr>
                        </a:solidFill>
                        <a:latin typeface="Microsoft JhengHei"/>
                        <a:ea typeface="Microsoft JhengHei"/>
                      </a:endParaRPr>
                    </a:p>
                  </a:txBody>
                  <a:tcPr>
                    <a:solidFill>
                      <a:schemeClr val="bg1"/>
                    </a:solidFill>
                  </a:tcPr>
                </a:tc>
                <a:tc>
                  <a:txBody>
                    <a:bodyPr/>
                    <a:lstStyle/>
                    <a:p>
                      <a:pPr lvl="0" algn="r">
                        <a:buNone/>
                      </a:pPr>
                      <a:r>
                        <a:rPr lang="zh-TW" altLang="en-US" sz="1600">
                          <a:solidFill>
                            <a:schemeClr val="tx1">
                              <a:lumMod val="50000"/>
                              <a:lumOff val="50000"/>
                            </a:schemeClr>
                          </a:solidFill>
                          <a:latin typeface="Microsoft JhengHei"/>
                          <a:ea typeface="Microsoft JhengHei"/>
                        </a:rPr>
                        <a:t>24</a:t>
                      </a:r>
                      <a:endParaRPr lang="zh-TW" sz="1600">
                        <a:solidFill>
                          <a:schemeClr val="tx1">
                            <a:lumMod val="50000"/>
                            <a:lumOff val="50000"/>
                          </a:schemeClr>
                        </a:solidFill>
                        <a:latin typeface="Microsoft JhengHei"/>
                        <a:ea typeface="Microsoft JhengHei"/>
                      </a:endParaRPr>
                    </a:p>
                  </a:txBody>
                  <a:tcPr>
                    <a:solidFill>
                      <a:schemeClr val="bg1"/>
                    </a:solidFill>
                  </a:tcPr>
                </a:tc>
                <a:extLst>
                  <a:ext uri="{0D108BD9-81ED-4DB2-BD59-A6C34878D82A}">
                    <a16:rowId xmlns:a16="http://schemas.microsoft.com/office/drawing/2014/main" val="2299932571"/>
                  </a:ext>
                </a:extLst>
              </a:tr>
              <a:tr h="371193">
                <a:tc>
                  <a:txBody>
                    <a:bodyPr/>
                    <a:lstStyle/>
                    <a:p>
                      <a:pPr lvl="0">
                        <a:buNone/>
                      </a:pPr>
                      <a:r>
                        <a:rPr lang="zh-TW" altLang="en-US" sz="1600">
                          <a:solidFill>
                            <a:schemeClr val="tx1">
                              <a:lumMod val="50000"/>
                              <a:lumOff val="50000"/>
                            </a:schemeClr>
                          </a:solidFill>
                          <a:latin typeface="Microsoft JhengHei"/>
                          <a:ea typeface="Microsoft JhengHei"/>
                        </a:rPr>
                        <a:t>交談與撥打視訊</a:t>
                      </a:r>
                      <a:endParaRPr lang="zh-TW" sz="1600">
                        <a:solidFill>
                          <a:schemeClr val="tx1">
                            <a:lumMod val="50000"/>
                            <a:lumOff val="50000"/>
                          </a:schemeClr>
                        </a:solidFill>
                        <a:latin typeface="Microsoft JhengHei"/>
                        <a:ea typeface="Microsoft JhengHei"/>
                      </a:endParaRPr>
                    </a:p>
                  </a:txBody>
                  <a:tcPr>
                    <a:solidFill>
                      <a:schemeClr val="bg1"/>
                    </a:solidFill>
                  </a:tcPr>
                </a:tc>
                <a:tc>
                  <a:txBody>
                    <a:bodyPr/>
                    <a:lstStyle/>
                    <a:p>
                      <a:pPr lvl="0" algn="r">
                        <a:buNone/>
                      </a:pPr>
                      <a:r>
                        <a:rPr lang="zh-TW" altLang="en-US" sz="1600">
                          <a:solidFill>
                            <a:schemeClr val="tx1">
                              <a:lumMod val="50000"/>
                              <a:lumOff val="50000"/>
                            </a:schemeClr>
                          </a:solidFill>
                          <a:latin typeface="Microsoft JhengHei"/>
                          <a:ea typeface="Microsoft JhengHei"/>
                        </a:rPr>
                        <a:t>25</a:t>
                      </a:r>
                      <a:endParaRPr lang="zh-TW" sz="1600">
                        <a:solidFill>
                          <a:schemeClr val="tx1">
                            <a:lumMod val="50000"/>
                            <a:lumOff val="50000"/>
                          </a:schemeClr>
                        </a:solidFill>
                        <a:latin typeface="Microsoft JhengHei"/>
                        <a:ea typeface="Microsoft JhengHei"/>
                      </a:endParaRPr>
                    </a:p>
                  </a:txBody>
                  <a:tcPr>
                    <a:solidFill>
                      <a:schemeClr val="bg1"/>
                    </a:solidFill>
                  </a:tcPr>
                </a:tc>
                <a:extLst>
                  <a:ext uri="{0D108BD9-81ED-4DB2-BD59-A6C34878D82A}">
                    <a16:rowId xmlns:a16="http://schemas.microsoft.com/office/drawing/2014/main" val="2429539896"/>
                  </a:ext>
                </a:extLst>
              </a:tr>
            </a:tbl>
          </a:graphicData>
        </a:graphic>
      </p:graphicFrame>
      <p:pic>
        <p:nvPicPr>
          <p:cNvPr id="7" name="圖片 6" descr="一張含有 刀 的圖片&#10;&#10;描述是以非常高的可信度產生">
            <a:extLst>
              <a:ext uri="{FF2B5EF4-FFF2-40B4-BE49-F238E27FC236}">
                <a16:creationId xmlns:a16="http://schemas.microsoft.com/office/drawing/2014/main" id="{A0CE2ED4-5590-4C13-9222-3D28511E3C60}"/>
              </a:ext>
            </a:extLst>
          </p:cNvPr>
          <p:cNvPicPr>
            <a:picLocks noChangeAspect="1"/>
          </p:cNvPicPr>
          <p:nvPr/>
        </p:nvPicPr>
        <p:blipFill>
          <a:blip r:embed="rId4"/>
          <a:stretch>
            <a:fillRect/>
          </a:stretch>
        </p:blipFill>
        <p:spPr>
          <a:xfrm>
            <a:off x="9448800" y="2349"/>
            <a:ext cx="2743200" cy="787480"/>
          </a:xfrm>
          <a:prstGeom prst="rect">
            <a:avLst/>
          </a:prstGeom>
        </p:spPr>
      </p:pic>
    </p:spTree>
    <p:extLst>
      <p:ext uri="{BB962C8B-B14F-4D97-AF65-F5344CB8AC3E}">
        <p14:creationId xmlns:p14="http://schemas.microsoft.com/office/powerpoint/2010/main" val="1933751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7288176F-E208-43F7-93D0-D21B6953132B}"/>
              </a:ext>
            </a:extLst>
          </p:cNvPr>
          <p:cNvSpPr txBox="1"/>
          <p:nvPr/>
        </p:nvSpPr>
        <p:spPr>
          <a:xfrm>
            <a:off x="586326" y="1517394"/>
            <a:ext cx="5133473" cy="707886"/>
          </a:xfrm>
          <a:prstGeom prst="rect">
            <a:avLst/>
          </a:prstGeom>
          <a:noFill/>
        </p:spPr>
        <p:txBody>
          <a:bodyPr wrap="square" rtlCol="0" anchor="t">
            <a:spAutoFit/>
          </a:bodyPr>
          <a:lstStyle/>
          <a:p>
            <a:pPr algn="just"/>
            <a:r>
              <a:rPr lang="zh-TW" altLang="en-US" sz="4000" b="1">
                <a:solidFill>
                  <a:srgbClr val="4A52BB"/>
                </a:solidFill>
                <a:latin typeface="微軟正黑體"/>
                <a:ea typeface="微軟正黑體"/>
              </a:rPr>
              <a:t>安排課程</a:t>
            </a:r>
            <a:r>
              <a:rPr lang="zh-TW" altLang="en-US" sz="4000" b="1">
                <a:solidFill>
                  <a:srgbClr val="4A52BB"/>
                </a:solidFill>
                <a:latin typeface="Microsoft JhengHei"/>
                <a:ea typeface="Microsoft JhengHei"/>
              </a:rPr>
              <a:t>與</a:t>
            </a:r>
            <a:r>
              <a:rPr lang="zh-TW" sz="4000" b="1">
                <a:solidFill>
                  <a:srgbClr val="4A52BB"/>
                </a:solidFill>
                <a:latin typeface="Microsoft JhengHei"/>
                <a:ea typeface="Microsoft JhengHei"/>
              </a:rPr>
              <a:t>管理課表</a:t>
            </a:r>
            <a:endParaRPr lang="zh-TW" altLang="en-US" sz="4000" b="1">
              <a:solidFill>
                <a:srgbClr val="4A52BB"/>
              </a:solidFill>
              <a:latin typeface="微軟正黑體" panose="020B0604030504040204" pitchFamily="34" charset="-120"/>
              <a:ea typeface="微軟正黑體" panose="020B0604030504040204" pitchFamily="34" charset="-120"/>
            </a:endParaRPr>
          </a:p>
        </p:txBody>
      </p:sp>
      <p:sp>
        <p:nvSpPr>
          <p:cNvPr id="3" name="Rectangle 70">
            <a:extLst>
              <a:ext uri="{FF2B5EF4-FFF2-40B4-BE49-F238E27FC236}">
                <a16:creationId xmlns:a16="http://schemas.microsoft.com/office/drawing/2014/main" id="{73A031DD-F57F-4B1C-8548-FE3531F6D599}"/>
              </a:ext>
            </a:extLst>
          </p:cNvPr>
          <p:cNvSpPr/>
          <p:nvPr/>
        </p:nvSpPr>
        <p:spPr>
          <a:xfrm>
            <a:off x="646090" y="2453469"/>
            <a:ext cx="2254997" cy="456920"/>
          </a:xfrm>
          <a:prstGeom prst="rect">
            <a:avLst/>
          </a:prstGeom>
        </p:spPr>
        <p:txBody>
          <a:bodyPr wrap="square" anchor="t">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lang="zh-TW" altLang="en-US">
                <a:solidFill>
                  <a:srgbClr val="737373"/>
                </a:solidFill>
                <a:latin typeface="微軟正黑體"/>
                <a:ea typeface="微軟正黑體"/>
              </a:rPr>
              <a:t>建立課程</a:t>
            </a:r>
            <a:endParaRPr lang="zh-TW" altLang="en-US" sz="1800" b="0" i="0" u="none" strike="noStrike" kern="1200" cap="none" spc="0" normalizeH="0" baseline="0" noProof="0">
              <a:ln>
                <a:noFill/>
              </a:ln>
              <a:solidFill>
                <a:srgbClr val="737373"/>
              </a:solidFill>
              <a:effectLst/>
              <a:uLnTx/>
              <a:uFillTx/>
              <a:latin typeface="微軟正黑體" panose="020B0604030504040204" pitchFamily="34" charset="-120"/>
              <a:ea typeface="微軟正黑體" panose="020B0604030504040204" pitchFamily="34" charset="-120"/>
            </a:endParaRPr>
          </a:p>
        </p:txBody>
      </p:sp>
      <p:sp>
        <p:nvSpPr>
          <p:cNvPr id="2" name="Slide Number Placeholder 1">
            <a:extLst>
              <a:ext uri="{FF2B5EF4-FFF2-40B4-BE49-F238E27FC236}">
                <a16:creationId xmlns:a16="http://schemas.microsoft.com/office/drawing/2014/main" id="{8189F91B-658B-4A9B-9C0E-4F0E78DAD631}"/>
              </a:ext>
            </a:extLst>
          </p:cNvPr>
          <p:cNvSpPr>
            <a:spLocks noGrp="1"/>
          </p:cNvSpPr>
          <p:nvPr>
            <p:ph type="sldNum" sz="quarter" idx="12"/>
          </p:nvPr>
        </p:nvSpPr>
        <p:spPr/>
        <p:txBody>
          <a:bodyPr/>
          <a:lstStyle/>
          <a:p>
            <a:fld id="{8E944A95-69E5-4D7C-86D2-2CDBA701118A}" type="slidenum">
              <a:rPr lang="zh-TW" altLang="en-US" smtClean="0"/>
              <a:t>20</a:t>
            </a:fld>
            <a:endParaRPr lang="zh-TW" altLang="en-US"/>
          </a:p>
        </p:txBody>
      </p:sp>
    </p:spTree>
    <p:extLst>
      <p:ext uri="{BB962C8B-B14F-4D97-AF65-F5344CB8AC3E}">
        <p14:creationId xmlns:p14="http://schemas.microsoft.com/office/powerpoint/2010/main" val="231142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7A65EE0-EEF1-4317-BA8B-4BD11B6A370E}"/>
              </a:ext>
            </a:extLst>
          </p:cNvPr>
          <p:cNvSpPr/>
          <p:nvPr/>
        </p:nvSpPr>
        <p:spPr>
          <a:xfrm>
            <a:off x="224769" y="29880"/>
            <a:ext cx="1723549" cy="700000"/>
          </a:xfrm>
          <a:prstGeom prst="rect">
            <a:avLst/>
          </a:prstGeom>
        </p:spPr>
        <p:txBody>
          <a:bodyPr wrap="none">
            <a:spAutoFit/>
          </a:bodyPr>
          <a:lstStyle/>
          <a:p>
            <a:pPr lvl="0" defTabSz="457200">
              <a:lnSpc>
                <a:spcPct val="150000"/>
              </a:lnSpc>
            </a:pPr>
            <a:r>
              <a:rPr lang="zh-TW" altLang="en-US" sz="3000" b="1">
                <a:solidFill>
                  <a:prstClr val="white"/>
                </a:solidFill>
                <a:latin typeface="微軟正黑體" panose="020B0604030504040204" pitchFamily="34" charset="-120"/>
                <a:ea typeface="微軟正黑體" panose="020B0604030504040204" pitchFamily="34" charset="-120"/>
              </a:rPr>
              <a:t>建立課程</a:t>
            </a:r>
            <a:endParaRPr kumimoji="0" lang="en-US" altLang="zh-TW" sz="30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pic>
        <p:nvPicPr>
          <p:cNvPr id="3" name="Picture 2">
            <a:extLst>
              <a:ext uri="{FF2B5EF4-FFF2-40B4-BE49-F238E27FC236}">
                <a16:creationId xmlns:a16="http://schemas.microsoft.com/office/drawing/2014/main" id="{9EE71284-0245-46FF-A857-788972AEEB71}"/>
              </a:ext>
            </a:extLst>
          </p:cNvPr>
          <p:cNvPicPr>
            <a:picLocks noChangeAspect="1"/>
          </p:cNvPicPr>
          <p:nvPr/>
        </p:nvPicPr>
        <p:blipFill>
          <a:blip r:embed="rId2"/>
          <a:stretch>
            <a:fillRect/>
          </a:stretch>
        </p:blipFill>
        <p:spPr>
          <a:xfrm>
            <a:off x="972127" y="207819"/>
            <a:ext cx="12085121" cy="7031180"/>
          </a:xfrm>
          <a:prstGeom prst="rect">
            <a:avLst/>
          </a:prstGeom>
        </p:spPr>
      </p:pic>
      <p:sp>
        <p:nvSpPr>
          <p:cNvPr id="4" name="Title 1">
            <a:extLst>
              <a:ext uri="{FF2B5EF4-FFF2-40B4-BE49-F238E27FC236}">
                <a16:creationId xmlns:a16="http://schemas.microsoft.com/office/drawing/2014/main" id="{761FE52C-73CF-41A4-A8C0-40C0B50899FE}"/>
              </a:ext>
            </a:extLst>
          </p:cNvPr>
          <p:cNvSpPr txBox="1">
            <a:spLocks/>
          </p:cNvSpPr>
          <p:nvPr/>
        </p:nvSpPr>
        <p:spPr>
          <a:xfrm>
            <a:off x="5300036" y="5501503"/>
            <a:ext cx="5923052" cy="42543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TW" altLang="en-US" sz="1800">
                <a:solidFill>
                  <a:schemeClr val="accent4"/>
                </a:solidFill>
                <a:latin typeface="微軟正黑體" panose="020B0604030504040204" pitchFamily="34" charset="-120"/>
                <a:ea typeface="微軟正黑體" panose="020B0604030504040204" pitchFamily="34" charset="-120"/>
              </a:rPr>
              <a:t>■ </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行事曆 </a:t>
            </a:r>
            <a:r>
              <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rPr>
              <a:t>-&gt;</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 </a:t>
            </a:r>
            <a:r>
              <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rPr>
              <a:t>+</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新增會議 </a:t>
            </a:r>
            <a:r>
              <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rPr>
              <a:t>-&gt;</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 </a:t>
            </a:r>
            <a:r>
              <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rPr>
              <a:t>(</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新增課堂</a:t>
            </a:r>
            <a:r>
              <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rPr>
              <a:t>)</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 </a:t>
            </a:r>
            <a:r>
              <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rPr>
              <a:t>-&gt; </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排程 </a:t>
            </a:r>
            <a:endPar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endParaRPr>
          </a:p>
        </p:txBody>
      </p:sp>
      <p:sp>
        <p:nvSpPr>
          <p:cNvPr id="5" name="Rectangle 4">
            <a:extLst>
              <a:ext uri="{FF2B5EF4-FFF2-40B4-BE49-F238E27FC236}">
                <a16:creationId xmlns:a16="http://schemas.microsoft.com/office/drawing/2014/main" id="{D1CAAEBF-A49B-40AC-9558-98FE27B20C60}"/>
              </a:ext>
            </a:extLst>
          </p:cNvPr>
          <p:cNvSpPr/>
          <p:nvPr/>
        </p:nvSpPr>
        <p:spPr>
          <a:xfrm>
            <a:off x="701822" y="3173127"/>
            <a:ext cx="3557765" cy="1287917"/>
          </a:xfrm>
          <a:prstGeom prst="rect">
            <a:avLst/>
          </a:prstGeom>
        </p:spPr>
        <p:txBody>
          <a:bodyPr wrap="square">
            <a:spAutoFit/>
          </a:bodyPr>
          <a:lstStyle/>
          <a:p>
            <a:pPr>
              <a:lnSpc>
                <a:spcPct val="150000"/>
              </a:lnSpc>
            </a:pPr>
            <a:r>
              <a:rPr lang="zh-TW" altLang="en-US" b="1">
                <a:latin typeface="微軟正黑體" panose="020B0604030504040204" pitchFamily="34" charset="-120"/>
                <a:ea typeface="微軟正黑體" panose="020B0604030504040204" pitchFamily="34" charset="-120"/>
              </a:rPr>
              <a:t>建立課程</a:t>
            </a:r>
            <a:endParaRPr lang="en-US" altLang="zh-TW" b="1">
              <a:latin typeface="微軟正黑體" panose="020B0604030504040204" pitchFamily="34" charset="-120"/>
              <a:ea typeface="微軟正黑體" panose="020B0604030504040204" pitchFamily="34" charset="-120"/>
            </a:endParaRPr>
          </a:p>
          <a:p>
            <a:pPr>
              <a:lnSpc>
                <a:spcPct val="150000"/>
              </a:lnSpc>
            </a:pPr>
            <a:r>
              <a:rPr lang="zh-TW" altLang="en-US">
                <a:latin typeface="微軟正黑體" panose="020B0604030504040204" pitchFamily="34" charset="-120"/>
                <a:ea typeface="微軟正黑體" panose="020B0604030504040204" pitchFamily="34" charset="-120"/>
              </a:rPr>
              <a:t>在行事曆中可以排定課程，老師學生都能輕鬆管理課堂。</a:t>
            </a:r>
            <a:endParaRPr lang="en-US" altLang="zh-TW">
              <a:latin typeface="微軟正黑體" panose="020B0604030504040204" pitchFamily="34" charset="-120"/>
              <a:ea typeface="微軟正黑體" panose="020B0604030504040204" pitchFamily="34" charset="-120"/>
            </a:endParaRPr>
          </a:p>
        </p:txBody>
      </p:sp>
      <p:sp>
        <p:nvSpPr>
          <p:cNvPr id="6" name="Slide Number Placeholder 5">
            <a:extLst>
              <a:ext uri="{FF2B5EF4-FFF2-40B4-BE49-F238E27FC236}">
                <a16:creationId xmlns:a16="http://schemas.microsoft.com/office/drawing/2014/main" id="{BA45C8E2-AABF-4FCE-B030-22343E7AFE73}"/>
              </a:ext>
            </a:extLst>
          </p:cNvPr>
          <p:cNvSpPr>
            <a:spLocks noGrp="1"/>
          </p:cNvSpPr>
          <p:nvPr>
            <p:ph type="sldNum" sz="quarter" idx="12"/>
          </p:nvPr>
        </p:nvSpPr>
        <p:spPr/>
        <p:txBody>
          <a:bodyPr/>
          <a:lstStyle/>
          <a:p>
            <a:fld id="{8E944A95-69E5-4D7C-86D2-2CDBA701118A}" type="slidenum">
              <a:rPr lang="zh-TW" altLang="en-US" smtClean="0"/>
              <a:t>21</a:t>
            </a:fld>
            <a:endParaRPr lang="zh-TW" altLang="en-US"/>
          </a:p>
        </p:txBody>
      </p:sp>
    </p:spTree>
    <p:extLst>
      <p:ext uri="{BB962C8B-B14F-4D97-AF65-F5344CB8AC3E}">
        <p14:creationId xmlns:p14="http://schemas.microsoft.com/office/powerpoint/2010/main" val="255377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
            <a:extLst>
              <a:ext uri="{FF2B5EF4-FFF2-40B4-BE49-F238E27FC236}">
                <a16:creationId xmlns:a16="http://schemas.microsoft.com/office/drawing/2014/main" id="{9B5B8BD7-A11A-4D79-89A7-CA55FB811028}"/>
              </a:ext>
            </a:extLst>
          </p:cNvPr>
          <p:cNvSpPr/>
          <p:nvPr/>
        </p:nvSpPr>
        <p:spPr>
          <a:xfrm>
            <a:off x="224769" y="29880"/>
            <a:ext cx="3647152" cy="700000"/>
          </a:xfrm>
          <a:prstGeom prst="rect">
            <a:avLst/>
          </a:prstGeom>
        </p:spPr>
        <p:txBody>
          <a:bodyPr wrap="none" anchor="t">
            <a:spAutoFit/>
          </a:bodyPr>
          <a:lstStyle/>
          <a:p>
            <a:pPr lvl="0" defTabSz="457200">
              <a:lnSpc>
                <a:spcPct val="150000"/>
              </a:lnSpc>
            </a:pPr>
            <a:r>
              <a:rPr kumimoji="0" lang="zh-TW" altLang="en-US" sz="3000" b="1" i="0" u="none" strike="noStrike" kern="1200" cap="none" spc="0" normalizeH="0" baseline="0" noProof="0">
                <a:ln>
                  <a:noFill/>
                </a:ln>
                <a:solidFill>
                  <a:schemeClr val="bg1"/>
                </a:solidFill>
                <a:effectLst/>
                <a:uLnTx/>
                <a:uFillTx/>
                <a:latin typeface="微軟正黑體"/>
                <a:ea typeface="微軟正黑體"/>
              </a:rPr>
              <a:t>安排課程</a:t>
            </a:r>
            <a:r>
              <a:rPr lang="zh-TW" altLang="en-US" sz="3000" b="1">
                <a:solidFill>
                  <a:schemeClr val="bg1"/>
                </a:solidFill>
                <a:latin typeface="Microsoft JhengHei"/>
                <a:ea typeface="Microsoft JhengHei"/>
              </a:rPr>
              <a:t>與</a:t>
            </a:r>
            <a:r>
              <a:rPr lang="zh-TW" sz="3000" b="1">
                <a:solidFill>
                  <a:schemeClr val="bg1"/>
                </a:solidFill>
                <a:latin typeface="Microsoft JhengHei"/>
                <a:ea typeface="Microsoft JhengHei"/>
              </a:rPr>
              <a:t>管理課表</a:t>
            </a:r>
            <a:endParaRPr lang="en-US" altLang="zh-TW" sz="3000" b="1" i="0" u="none" strike="noStrike" kern="1200" cap="none" spc="0" normalizeH="0" baseline="0" noProof="0">
              <a:ln>
                <a:noFill/>
              </a:ln>
              <a:solidFill>
                <a:schemeClr val="bg1"/>
              </a:solidFill>
              <a:effectLst/>
              <a:uLnTx/>
              <a:uFillTx/>
              <a:latin typeface="微軟正黑體"/>
              <a:ea typeface="微軟正黑體"/>
            </a:endParaRPr>
          </a:p>
        </p:txBody>
      </p:sp>
      <p:sp>
        <p:nvSpPr>
          <p:cNvPr id="4" name="Slide Number Placeholder 3">
            <a:extLst>
              <a:ext uri="{FF2B5EF4-FFF2-40B4-BE49-F238E27FC236}">
                <a16:creationId xmlns:a16="http://schemas.microsoft.com/office/drawing/2014/main" id="{E395D607-E2B8-4CE2-86ED-B7083733131D}"/>
              </a:ext>
            </a:extLst>
          </p:cNvPr>
          <p:cNvSpPr>
            <a:spLocks noGrp="1"/>
          </p:cNvSpPr>
          <p:nvPr>
            <p:ph type="sldNum" sz="quarter" idx="12"/>
          </p:nvPr>
        </p:nvSpPr>
        <p:spPr/>
        <p:txBody>
          <a:bodyPr/>
          <a:lstStyle/>
          <a:p>
            <a:fld id="{8E944A95-69E5-4D7C-86D2-2CDBA701118A}" type="slidenum">
              <a:rPr lang="zh-TW" altLang="en-US" smtClean="0"/>
              <a:t>22</a:t>
            </a:fld>
            <a:endParaRPr lang="zh-TW" altLang="en-US"/>
          </a:p>
        </p:txBody>
      </p:sp>
      <p:pic>
        <p:nvPicPr>
          <p:cNvPr id="2" name="建立會議">
            <a:hlinkClick r:id="" action="ppaction://media"/>
            <a:extLst>
              <a:ext uri="{FF2B5EF4-FFF2-40B4-BE49-F238E27FC236}">
                <a16:creationId xmlns:a16="http://schemas.microsoft.com/office/drawing/2014/main" id="{06F2E8DE-F0A5-4F34-9D24-206C31A92E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3623" y="946800"/>
            <a:ext cx="10584755" cy="5911200"/>
          </a:xfrm>
          <a:prstGeom prst="rect">
            <a:avLst/>
          </a:prstGeom>
        </p:spPr>
      </p:pic>
    </p:spTree>
    <p:extLst>
      <p:ext uri="{BB962C8B-B14F-4D97-AF65-F5344CB8AC3E}">
        <p14:creationId xmlns:p14="http://schemas.microsoft.com/office/powerpoint/2010/main" val="92498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7288176F-E208-43F7-93D0-D21B6953132B}"/>
              </a:ext>
            </a:extLst>
          </p:cNvPr>
          <p:cNvSpPr txBox="1"/>
          <p:nvPr/>
        </p:nvSpPr>
        <p:spPr>
          <a:xfrm>
            <a:off x="586326" y="1517394"/>
            <a:ext cx="5133473" cy="707886"/>
          </a:xfrm>
          <a:prstGeom prst="rect">
            <a:avLst/>
          </a:prstGeom>
          <a:noFill/>
        </p:spPr>
        <p:txBody>
          <a:bodyPr wrap="square" rtlCol="0" anchor="t">
            <a:spAutoFit/>
          </a:bodyPr>
          <a:lstStyle/>
          <a:p>
            <a:pPr lvl="0" algn="just"/>
            <a:r>
              <a:rPr lang="zh-TW" altLang="en-US" sz="4000" b="1">
                <a:solidFill>
                  <a:srgbClr val="4A52BB"/>
                </a:solidFill>
                <a:latin typeface="微軟正黑體"/>
                <a:ea typeface="微軟正黑體"/>
              </a:rPr>
              <a:t>教師線上共同備課</a:t>
            </a:r>
          </a:p>
        </p:txBody>
      </p:sp>
      <p:sp>
        <p:nvSpPr>
          <p:cNvPr id="3" name="Rectangle 70">
            <a:extLst>
              <a:ext uri="{FF2B5EF4-FFF2-40B4-BE49-F238E27FC236}">
                <a16:creationId xmlns:a16="http://schemas.microsoft.com/office/drawing/2014/main" id="{73A031DD-F57F-4B1C-8548-FE3531F6D599}"/>
              </a:ext>
            </a:extLst>
          </p:cNvPr>
          <p:cNvSpPr/>
          <p:nvPr/>
        </p:nvSpPr>
        <p:spPr>
          <a:xfrm>
            <a:off x="646090" y="2453469"/>
            <a:ext cx="3827765" cy="872418"/>
          </a:xfrm>
          <a:prstGeom prst="rect">
            <a:avLst/>
          </a:prstGeom>
        </p:spPr>
        <p:txBody>
          <a:bodyPr wrap="square" anchor="t">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lang="zh-TW" altLang="en-US">
                <a:solidFill>
                  <a:srgbClr val="737373"/>
                </a:solidFill>
                <a:latin typeface="微軟正黑體"/>
                <a:ea typeface="微軟正黑體"/>
              </a:rPr>
              <a:t>開啟團隊檔案共備課程</a:t>
            </a:r>
            <a:endParaRPr lang="zh-TW" altLang="en-US" sz="1800" b="0" i="0" u="none" strike="noStrike" kern="1200" cap="none" spc="0" normalizeH="0" baseline="0" noProof="0">
              <a:ln>
                <a:noFill/>
              </a:ln>
              <a:solidFill>
                <a:srgbClr val="737373"/>
              </a:solidFill>
              <a:effectLst/>
              <a:uLnTx/>
              <a:uFillTx/>
              <a:latin typeface="微軟正黑體"/>
              <a:ea typeface="微軟正黑體"/>
            </a:endParaRP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lang="zh-TW" altLang="en-US">
                <a:solidFill>
                  <a:srgbClr val="737373"/>
                </a:solidFill>
                <a:latin typeface="微軟正黑體"/>
                <a:ea typeface="微軟正黑體"/>
              </a:rPr>
              <a:t>交談跟撥打視訊功能</a:t>
            </a:r>
            <a:endParaRPr lang="zh-TW" altLang="en-US" sz="1800" b="0" i="0" u="none" strike="noStrike" kern="1200" cap="none" spc="0" normalizeH="0" baseline="0" noProof="0">
              <a:ln>
                <a:noFill/>
              </a:ln>
              <a:solidFill>
                <a:srgbClr val="737373"/>
              </a:solidFill>
              <a:effectLst/>
              <a:uLnTx/>
              <a:uFillTx/>
              <a:latin typeface="微軟正黑體" panose="020B0604030504040204" pitchFamily="34" charset="-120"/>
              <a:ea typeface="微軟正黑體" panose="020B0604030504040204" pitchFamily="34" charset="-120"/>
            </a:endParaRPr>
          </a:p>
        </p:txBody>
      </p:sp>
      <p:sp>
        <p:nvSpPr>
          <p:cNvPr id="2" name="Slide Number Placeholder 1">
            <a:extLst>
              <a:ext uri="{FF2B5EF4-FFF2-40B4-BE49-F238E27FC236}">
                <a16:creationId xmlns:a16="http://schemas.microsoft.com/office/drawing/2014/main" id="{86C8F744-AB60-4E08-87E2-3ECA672FE39E}"/>
              </a:ext>
            </a:extLst>
          </p:cNvPr>
          <p:cNvSpPr>
            <a:spLocks noGrp="1"/>
          </p:cNvSpPr>
          <p:nvPr>
            <p:ph type="sldNum" sz="quarter" idx="12"/>
          </p:nvPr>
        </p:nvSpPr>
        <p:spPr/>
        <p:txBody>
          <a:bodyPr/>
          <a:lstStyle/>
          <a:p>
            <a:fld id="{8E944A95-69E5-4D7C-86D2-2CDBA701118A}" type="slidenum">
              <a:rPr lang="zh-TW" altLang="en-US" smtClean="0"/>
              <a:t>23</a:t>
            </a:fld>
            <a:endParaRPr lang="zh-TW" altLang="en-US"/>
          </a:p>
        </p:txBody>
      </p:sp>
    </p:spTree>
    <p:extLst>
      <p:ext uri="{BB962C8B-B14F-4D97-AF65-F5344CB8AC3E}">
        <p14:creationId xmlns:p14="http://schemas.microsoft.com/office/powerpoint/2010/main" val="3274299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0C077A-7EA6-4958-A904-0C0511248B23}"/>
              </a:ext>
            </a:extLst>
          </p:cNvPr>
          <p:cNvSpPr/>
          <p:nvPr/>
        </p:nvSpPr>
        <p:spPr>
          <a:xfrm>
            <a:off x="224769" y="29880"/>
            <a:ext cx="2492990"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cs typeface="Calibri" panose="020F0502020204030204"/>
              </a:rPr>
              <a:t>開啟團隊檔案</a:t>
            </a:r>
            <a:endParaRPr lang="zh-TW" altLang="en-US" sz="3000" b="1" i="0" u="none" strike="noStrike" kern="1200" cap="none" spc="0" normalizeH="0" baseline="0" noProof="0">
              <a:ln>
                <a:noFill/>
              </a:ln>
              <a:solidFill>
                <a:schemeClr val="bg1"/>
              </a:solidFill>
              <a:effectLst/>
              <a:uLnTx/>
              <a:uFillTx/>
              <a:latin typeface="Microsoft JhengHei"/>
              <a:ea typeface="Microsoft JhengHei"/>
              <a:cs typeface="Calibri" panose="020F0502020204030204"/>
            </a:endParaRPr>
          </a:p>
        </p:txBody>
      </p:sp>
      <p:sp>
        <p:nvSpPr>
          <p:cNvPr id="3" name="Title 1">
            <a:extLst>
              <a:ext uri="{FF2B5EF4-FFF2-40B4-BE49-F238E27FC236}">
                <a16:creationId xmlns:a16="http://schemas.microsoft.com/office/drawing/2014/main" id="{7D943700-2417-40CA-9B1C-32B052AC1910}"/>
              </a:ext>
            </a:extLst>
          </p:cNvPr>
          <p:cNvSpPr txBox="1">
            <a:spLocks/>
          </p:cNvSpPr>
          <p:nvPr/>
        </p:nvSpPr>
        <p:spPr>
          <a:xfrm>
            <a:off x="5300036" y="5501503"/>
            <a:ext cx="5923052" cy="42543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TW" altLang="en-US" sz="1800">
                <a:solidFill>
                  <a:schemeClr val="accent4"/>
                </a:solidFill>
                <a:latin typeface="微軟正黑體" panose="020B0604030504040204" pitchFamily="34" charset="-120"/>
                <a:ea typeface="微軟正黑體" panose="020B0604030504040204" pitchFamily="34" charset="-120"/>
              </a:rPr>
              <a:t>■ </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團隊 </a:t>
            </a:r>
            <a:r>
              <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rPr>
              <a:t>-&gt;</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 一般 </a:t>
            </a:r>
            <a:r>
              <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rPr>
              <a:t>-&gt;</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 檔案 </a:t>
            </a:r>
            <a:r>
              <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rPr>
              <a:t>-&gt;</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教師共編</a:t>
            </a:r>
            <a:endPar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endParaRPr>
          </a:p>
        </p:txBody>
      </p:sp>
      <p:sp>
        <p:nvSpPr>
          <p:cNvPr id="4" name="Rectangle 3">
            <a:extLst>
              <a:ext uri="{FF2B5EF4-FFF2-40B4-BE49-F238E27FC236}">
                <a16:creationId xmlns:a16="http://schemas.microsoft.com/office/drawing/2014/main" id="{1747B456-A934-4002-8AE5-94A8980475F2}"/>
              </a:ext>
            </a:extLst>
          </p:cNvPr>
          <p:cNvSpPr/>
          <p:nvPr/>
        </p:nvSpPr>
        <p:spPr>
          <a:xfrm>
            <a:off x="701822" y="3173127"/>
            <a:ext cx="3557765" cy="1287917"/>
          </a:xfrm>
          <a:prstGeom prst="rect">
            <a:avLst/>
          </a:prstGeom>
        </p:spPr>
        <p:txBody>
          <a:bodyPr wrap="square">
            <a:spAutoFit/>
          </a:bodyPr>
          <a:lstStyle/>
          <a:p>
            <a:pPr>
              <a:lnSpc>
                <a:spcPct val="150000"/>
              </a:lnSpc>
            </a:pPr>
            <a:r>
              <a:rPr lang="zh-TW" altLang="en-US" b="1">
                <a:latin typeface="微軟正黑體" panose="020B0604030504040204" pitchFamily="34" charset="-120"/>
                <a:ea typeface="微軟正黑體" panose="020B0604030504040204" pitchFamily="34" charset="-120"/>
              </a:rPr>
              <a:t>開啟檔案共備教材</a:t>
            </a:r>
            <a:endParaRPr lang="en-US" altLang="zh-TW" b="1">
              <a:latin typeface="微軟正黑體" panose="020B0604030504040204" pitchFamily="34" charset="-120"/>
              <a:ea typeface="微軟正黑體" panose="020B0604030504040204" pitchFamily="34" charset="-120"/>
            </a:endParaRPr>
          </a:p>
          <a:p>
            <a:pPr>
              <a:lnSpc>
                <a:spcPct val="150000"/>
              </a:lnSpc>
            </a:pPr>
            <a:r>
              <a:rPr lang="zh-TW" altLang="en-US">
                <a:latin typeface="微軟正黑體" panose="020B0604030504040204" pitchFamily="34" charset="-120"/>
                <a:ea typeface="微軟正黑體" panose="020B0604030504040204" pitchFamily="34" charset="-120"/>
              </a:rPr>
              <a:t>在相同團隊內打開檔案，同科教師可以直接共備教材，跨越地域。</a:t>
            </a:r>
            <a:endParaRPr lang="en-US" altLang="zh-TW">
              <a:latin typeface="微軟正黑體" panose="020B0604030504040204" pitchFamily="34" charset="-120"/>
              <a:ea typeface="微軟正黑體" panose="020B0604030504040204" pitchFamily="34" charset="-120"/>
            </a:endParaRPr>
          </a:p>
        </p:txBody>
      </p:sp>
      <p:pic>
        <p:nvPicPr>
          <p:cNvPr id="8" name="圖片 8" descr="一張含有 螢幕擷取畫面 的圖片&#10;&#10;描述是以非常高的可信度產生">
            <a:extLst>
              <a:ext uri="{FF2B5EF4-FFF2-40B4-BE49-F238E27FC236}">
                <a16:creationId xmlns:a16="http://schemas.microsoft.com/office/drawing/2014/main" id="{26C0CA5C-5634-4F5C-B377-34AF25D0F1E2}"/>
              </a:ext>
            </a:extLst>
          </p:cNvPr>
          <p:cNvPicPr>
            <a:picLocks noChangeAspect="1"/>
          </p:cNvPicPr>
          <p:nvPr/>
        </p:nvPicPr>
        <p:blipFill>
          <a:blip r:embed="rId2"/>
          <a:stretch>
            <a:fillRect/>
          </a:stretch>
        </p:blipFill>
        <p:spPr>
          <a:xfrm>
            <a:off x="5394036" y="1627544"/>
            <a:ext cx="5970154" cy="3764547"/>
          </a:xfrm>
          <a:prstGeom prst="rect">
            <a:avLst/>
          </a:prstGeom>
        </p:spPr>
      </p:pic>
      <p:sp>
        <p:nvSpPr>
          <p:cNvPr id="11" name="Rectangle 29">
            <a:extLst>
              <a:ext uri="{FF2B5EF4-FFF2-40B4-BE49-F238E27FC236}">
                <a16:creationId xmlns:a16="http://schemas.microsoft.com/office/drawing/2014/main" id="{A01BB0BF-580B-46CA-A3F3-A6A354D35E35}"/>
              </a:ext>
            </a:extLst>
          </p:cNvPr>
          <p:cNvSpPr/>
          <p:nvPr/>
        </p:nvSpPr>
        <p:spPr>
          <a:xfrm>
            <a:off x="7725080" y="1879474"/>
            <a:ext cx="237472" cy="238777"/>
          </a:xfrm>
          <a:prstGeom prst="rect">
            <a:avLst/>
          </a:prstGeom>
          <a:solidFill>
            <a:srgbClr val="FFDA71">
              <a:alpha val="1607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Slide Number Placeholder 6">
            <a:extLst>
              <a:ext uri="{FF2B5EF4-FFF2-40B4-BE49-F238E27FC236}">
                <a16:creationId xmlns:a16="http://schemas.microsoft.com/office/drawing/2014/main" id="{2566527F-1518-4971-869E-C3AFE18D93E2}"/>
              </a:ext>
            </a:extLst>
          </p:cNvPr>
          <p:cNvSpPr>
            <a:spLocks noGrp="1"/>
          </p:cNvSpPr>
          <p:nvPr>
            <p:ph type="sldNum" sz="quarter" idx="12"/>
          </p:nvPr>
        </p:nvSpPr>
        <p:spPr/>
        <p:txBody>
          <a:bodyPr/>
          <a:lstStyle/>
          <a:p>
            <a:fld id="{8E944A95-69E5-4D7C-86D2-2CDBA701118A}" type="slidenum">
              <a:rPr lang="zh-TW" altLang="en-US" smtClean="0"/>
              <a:t>24</a:t>
            </a:fld>
            <a:endParaRPr lang="zh-TW" altLang="en-US"/>
          </a:p>
        </p:txBody>
      </p:sp>
    </p:spTree>
    <p:extLst>
      <p:ext uri="{BB962C8B-B14F-4D97-AF65-F5344CB8AC3E}">
        <p14:creationId xmlns:p14="http://schemas.microsoft.com/office/powerpoint/2010/main" val="3071263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0C077A-7EA6-4958-A904-0C0511248B23}"/>
              </a:ext>
            </a:extLst>
          </p:cNvPr>
          <p:cNvSpPr/>
          <p:nvPr/>
        </p:nvSpPr>
        <p:spPr>
          <a:xfrm>
            <a:off x="224769" y="29880"/>
            <a:ext cx="2492990"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cs typeface="Calibri" panose="020F0502020204030204"/>
              </a:rPr>
              <a:t>開啟團隊檔案</a:t>
            </a:r>
            <a:endParaRPr lang="zh-TW" altLang="en-US" sz="3000" b="1" i="0" u="none" strike="noStrike" kern="1200" cap="none" spc="0" normalizeH="0" baseline="0" noProof="0">
              <a:ln>
                <a:noFill/>
              </a:ln>
              <a:solidFill>
                <a:schemeClr val="bg1"/>
              </a:solidFill>
              <a:effectLst/>
              <a:uLnTx/>
              <a:uFillTx/>
              <a:latin typeface="Microsoft JhengHei"/>
              <a:ea typeface="Microsoft JhengHei"/>
              <a:cs typeface="Calibri" panose="020F0502020204030204"/>
            </a:endParaRPr>
          </a:p>
        </p:txBody>
      </p:sp>
      <p:sp>
        <p:nvSpPr>
          <p:cNvPr id="7" name="Slide Number Placeholder 6">
            <a:extLst>
              <a:ext uri="{FF2B5EF4-FFF2-40B4-BE49-F238E27FC236}">
                <a16:creationId xmlns:a16="http://schemas.microsoft.com/office/drawing/2014/main" id="{2566527F-1518-4971-869E-C3AFE18D93E2}"/>
              </a:ext>
            </a:extLst>
          </p:cNvPr>
          <p:cNvSpPr>
            <a:spLocks noGrp="1"/>
          </p:cNvSpPr>
          <p:nvPr>
            <p:ph type="sldNum" sz="quarter" idx="12"/>
          </p:nvPr>
        </p:nvSpPr>
        <p:spPr/>
        <p:txBody>
          <a:bodyPr/>
          <a:lstStyle/>
          <a:p>
            <a:fld id="{8E944A95-69E5-4D7C-86D2-2CDBA701118A}" type="slidenum">
              <a:rPr lang="zh-TW" altLang="en-US" smtClean="0"/>
              <a:t>25</a:t>
            </a:fld>
            <a:endParaRPr lang="zh-TW" altLang="en-US"/>
          </a:p>
        </p:txBody>
      </p:sp>
      <p:pic>
        <p:nvPicPr>
          <p:cNvPr id="5" name="檔案管理">
            <a:hlinkClick r:id="" action="ppaction://media"/>
            <a:extLst>
              <a:ext uri="{FF2B5EF4-FFF2-40B4-BE49-F238E27FC236}">
                <a16:creationId xmlns:a16="http://schemas.microsoft.com/office/drawing/2014/main" id="{2C4B5116-29E8-40EB-A5A1-7B33CC2A5F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3623" y="946800"/>
            <a:ext cx="10584755" cy="5911200"/>
          </a:xfrm>
          <a:prstGeom prst="rect">
            <a:avLst/>
          </a:prstGeom>
        </p:spPr>
      </p:pic>
    </p:spTree>
    <p:extLst>
      <p:ext uri="{BB962C8B-B14F-4D97-AF65-F5344CB8AC3E}">
        <p14:creationId xmlns:p14="http://schemas.microsoft.com/office/powerpoint/2010/main" val="272677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0C077A-7EA6-4958-A904-0C0511248B23}"/>
              </a:ext>
            </a:extLst>
          </p:cNvPr>
          <p:cNvSpPr/>
          <p:nvPr/>
        </p:nvSpPr>
        <p:spPr>
          <a:xfrm>
            <a:off x="224769" y="29880"/>
            <a:ext cx="2877711"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cs typeface="Calibri" panose="020F0502020204030204"/>
              </a:rPr>
              <a:t>交談及撥打視訊</a:t>
            </a:r>
            <a:endParaRPr lang="zh-TW" altLang="en-US" sz="3000" b="1" i="0" u="none" strike="noStrike" kern="1200" cap="none" spc="0" normalizeH="0" baseline="0" noProof="0">
              <a:ln>
                <a:noFill/>
              </a:ln>
              <a:solidFill>
                <a:schemeClr val="bg1"/>
              </a:solidFill>
              <a:effectLst/>
              <a:uLnTx/>
              <a:uFillTx/>
              <a:latin typeface="Microsoft JhengHei"/>
              <a:ea typeface="Microsoft JhengHei"/>
              <a:cs typeface="Calibri" panose="020F0502020204030204"/>
            </a:endParaRPr>
          </a:p>
        </p:txBody>
      </p:sp>
      <p:sp>
        <p:nvSpPr>
          <p:cNvPr id="3" name="Rectangle 2">
            <a:extLst>
              <a:ext uri="{FF2B5EF4-FFF2-40B4-BE49-F238E27FC236}">
                <a16:creationId xmlns:a16="http://schemas.microsoft.com/office/drawing/2014/main" id="{EB24BAAE-C99C-4C43-BC6A-5C9AF2C54E2E}"/>
              </a:ext>
            </a:extLst>
          </p:cNvPr>
          <p:cNvSpPr/>
          <p:nvPr/>
        </p:nvSpPr>
        <p:spPr>
          <a:xfrm>
            <a:off x="586555" y="3186312"/>
            <a:ext cx="2923208" cy="1703415"/>
          </a:xfrm>
          <a:prstGeom prst="rect">
            <a:avLst/>
          </a:prstGeom>
        </p:spPr>
        <p:txBody>
          <a:bodyPr wrap="square">
            <a:spAutoFit/>
          </a:bodyPr>
          <a:lstStyle/>
          <a:p>
            <a:pPr>
              <a:lnSpc>
                <a:spcPct val="150000"/>
              </a:lnSpc>
            </a:pPr>
            <a:r>
              <a:rPr lang="zh-TW" altLang="en-US" b="1">
                <a:latin typeface="微軟正黑體" panose="020B0604030504040204" pitchFamily="34" charset="-120"/>
                <a:ea typeface="微軟正黑體" panose="020B0604030504040204" pitchFamily="34" charset="-120"/>
              </a:rPr>
              <a:t>線上討論</a:t>
            </a:r>
            <a:endParaRPr lang="en-US" altLang="zh-TW" b="1">
              <a:latin typeface="微軟正黑體" panose="020B0604030504040204" pitchFamily="34" charset="-120"/>
              <a:ea typeface="微軟正黑體" panose="020B0604030504040204" pitchFamily="34" charset="-120"/>
            </a:endParaRPr>
          </a:p>
          <a:p>
            <a:pPr>
              <a:lnSpc>
                <a:spcPct val="150000"/>
              </a:lnSpc>
            </a:pPr>
            <a:r>
              <a:rPr lang="zh-TW" altLang="en-US">
                <a:latin typeface="微軟正黑體" panose="020B0604030504040204" pitchFamily="34" charset="-120"/>
                <a:ea typeface="微軟正黑體" panose="020B0604030504040204" pitchFamily="34" charset="-120"/>
              </a:rPr>
              <a:t>因應緊急狀況或當文字無法說明時，能立即開會，跨越空間限制。</a:t>
            </a:r>
            <a:endParaRPr lang="en-US" altLang="zh-TW">
              <a:latin typeface="微軟正黑體" panose="020B0604030504040204" pitchFamily="34" charset="-120"/>
              <a:ea typeface="微軟正黑體" panose="020B0604030504040204" pitchFamily="34" charset="-120"/>
            </a:endParaRPr>
          </a:p>
        </p:txBody>
      </p:sp>
      <p:pic>
        <p:nvPicPr>
          <p:cNvPr id="4" name="Picture 3">
            <a:extLst>
              <a:ext uri="{FF2B5EF4-FFF2-40B4-BE49-F238E27FC236}">
                <a16:creationId xmlns:a16="http://schemas.microsoft.com/office/drawing/2014/main" id="{ABAAAE1A-BC15-4AAD-8BF1-62599F854049}"/>
              </a:ext>
            </a:extLst>
          </p:cNvPr>
          <p:cNvPicPr>
            <a:picLocks noChangeAspect="1"/>
          </p:cNvPicPr>
          <p:nvPr/>
        </p:nvPicPr>
        <p:blipFill rotWithShape="1">
          <a:blip r:embed="rId2"/>
          <a:srcRect b="80413"/>
          <a:stretch/>
        </p:blipFill>
        <p:spPr>
          <a:xfrm>
            <a:off x="3813564" y="2407635"/>
            <a:ext cx="7615657" cy="871757"/>
          </a:xfrm>
          <a:prstGeom prst="rect">
            <a:avLst/>
          </a:prstGeom>
          <a:ln w="6350">
            <a:solidFill>
              <a:schemeClr val="bg1">
                <a:lumMod val="50000"/>
              </a:schemeClr>
            </a:solidFill>
          </a:ln>
        </p:spPr>
      </p:pic>
      <p:pic>
        <p:nvPicPr>
          <p:cNvPr id="5" name="Picture 4">
            <a:extLst>
              <a:ext uri="{FF2B5EF4-FFF2-40B4-BE49-F238E27FC236}">
                <a16:creationId xmlns:a16="http://schemas.microsoft.com/office/drawing/2014/main" id="{6E7B1A57-7C2C-4493-B517-3AE5A0A856F4}"/>
              </a:ext>
            </a:extLst>
          </p:cNvPr>
          <p:cNvPicPr>
            <a:picLocks noChangeAspect="1"/>
          </p:cNvPicPr>
          <p:nvPr/>
        </p:nvPicPr>
        <p:blipFill>
          <a:blip r:embed="rId3"/>
          <a:stretch>
            <a:fillRect/>
          </a:stretch>
        </p:blipFill>
        <p:spPr>
          <a:xfrm>
            <a:off x="3815665" y="4391311"/>
            <a:ext cx="7789780" cy="773418"/>
          </a:xfrm>
          <a:prstGeom prst="rect">
            <a:avLst/>
          </a:prstGeom>
          <a:ln w="6350">
            <a:solidFill>
              <a:schemeClr val="bg1">
                <a:lumMod val="50000"/>
              </a:schemeClr>
            </a:solidFill>
          </a:ln>
        </p:spPr>
      </p:pic>
      <p:sp>
        <p:nvSpPr>
          <p:cNvPr id="6" name="Title 1">
            <a:extLst>
              <a:ext uri="{FF2B5EF4-FFF2-40B4-BE49-F238E27FC236}">
                <a16:creationId xmlns:a16="http://schemas.microsoft.com/office/drawing/2014/main" id="{6C1A507A-319F-4B10-97A6-BFB30D7781CC}"/>
              </a:ext>
            </a:extLst>
          </p:cNvPr>
          <p:cNvSpPr txBox="1">
            <a:spLocks/>
          </p:cNvSpPr>
          <p:nvPr/>
        </p:nvSpPr>
        <p:spPr>
          <a:xfrm>
            <a:off x="3731160" y="3310023"/>
            <a:ext cx="5489495" cy="39429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TW" altLang="en-US" sz="1800">
                <a:solidFill>
                  <a:schemeClr val="accent4"/>
                </a:solidFill>
                <a:latin typeface="微軟正黑體" panose="020B0604030504040204" pitchFamily="34" charset="-120"/>
                <a:ea typeface="微軟正黑體" panose="020B0604030504040204" pitchFamily="34" charset="-120"/>
              </a:rPr>
              <a:t>■ </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行事曆 </a:t>
            </a:r>
            <a:r>
              <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rPr>
              <a:t>-&gt;</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 立即開會 可馬上進行行政會議討論 </a:t>
            </a:r>
            <a:r>
              <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rPr>
              <a:t> </a:t>
            </a:r>
          </a:p>
        </p:txBody>
      </p:sp>
      <p:sp>
        <p:nvSpPr>
          <p:cNvPr id="7" name="Title 1">
            <a:extLst>
              <a:ext uri="{FF2B5EF4-FFF2-40B4-BE49-F238E27FC236}">
                <a16:creationId xmlns:a16="http://schemas.microsoft.com/office/drawing/2014/main" id="{8BEE5978-7C1C-4658-B0C4-2B40094150EC}"/>
              </a:ext>
            </a:extLst>
          </p:cNvPr>
          <p:cNvSpPr txBox="1">
            <a:spLocks/>
          </p:cNvSpPr>
          <p:nvPr/>
        </p:nvSpPr>
        <p:spPr>
          <a:xfrm>
            <a:off x="3731160" y="5195359"/>
            <a:ext cx="5489495" cy="39429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TW" altLang="en-US" sz="1800">
                <a:solidFill>
                  <a:schemeClr val="accent4"/>
                </a:solidFill>
                <a:latin typeface="微軟正黑體" panose="020B0604030504040204" pitchFamily="34" charset="-120"/>
                <a:ea typeface="微軟正黑體" panose="020B0604030504040204" pitchFamily="34" charset="-120"/>
              </a:rPr>
              <a:t>■ </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團隊的對話中也可直接撥打視訊 </a:t>
            </a:r>
            <a:r>
              <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rPr>
              <a:t> </a:t>
            </a:r>
          </a:p>
        </p:txBody>
      </p:sp>
      <p:sp>
        <p:nvSpPr>
          <p:cNvPr id="8" name="Rectangle 7">
            <a:extLst>
              <a:ext uri="{FF2B5EF4-FFF2-40B4-BE49-F238E27FC236}">
                <a16:creationId xmlns:a16="http://schemas.microsoft.com/office/drawing/2014/main" id="{141A09E4-1E56-4E22-9E2D-9CD9F52A323D}"/>
              </a:ext>
            </a:extLst>
          </p:cNvPr>
          <p:cNvSpPr/>
          <p:nvPr/>
        </p:nvSpPr>
        <p:spPr>
          <a:xfrm>
            <a:off x="9841372" y="2703019"/>
            <a:ext cx="737196" cy="286576"/>
          </a:xfrm>
          <a:prstGeom prst="rect">
            <a:avLst/>
          </a:prstGeom>
          <a:solidFill>
            <a:srgbClr val="FFDA71">
              <a:alpha val="1607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Rectangle 8">
            <a:extLst>
              <a:ext uri="{FF2B5EF4-FFF2-40B4-BE49-F238E27FC236}">
                <a16:creationId xmlns:a16="http://schemas.microsoft.com/office/drawing/2014/main" id="{3BCF2DCB-E8EF-4DC3-9665-1342B1325616}"/>
              </a:ext>
            </a:extLst>
          </p:cNvPr>
          <p:cNvSpPr/>
          <p:nvPr/>
        </p:nvSpPr>
        <p:spPr>
          <a:xfrm>
            <a:off x="5285755" y="4816239"/>
            <a:ext cx="257778" cy="270453"/>
          </a:xfrm>
          <a:prstGeom prst="rect">
            <a:avLst/>
          </a:prstGeom>
          <a:solidFill>
            <a:srgbClr val="FFDA71">
              <a:alpha val="1607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Slide Number Placeholder 9">
            <a:extLst>
              <a:ext uri="{FF2B5EF4-FFF2-40B4-BE49-F238E27FC236}">
                <a16:creationId xmlns:a16="http://schemas.microsoft.com/office/drawing/2014/main" id="{0819F55C-00D5-4AD3-A480-A872A88A16D8}"/>
              </a:ext>
            </a:extLst>
          </p:cNvPr>
          <p:cNvSpPr>
            <a:spLocks noGrp="1"/>
          </p:cNvSpPr>
          <p:nvPr>
            <p:ph type="sldNum" sz="quarter" idx="12"/>
          </p:nvPr>
        </p:nvSpPr>
        <p:spPr/>
        <p:txBody>
          <a:bodyPr/>
          <a:lstStyle/>
          <a:p>
            <a:fld id="{8E944A95-69E5-4D7C-86D2-2CDBA701118A}" type="slidenum">
              <a:rPr lang="zh-TW" altLang="en-US" smtClean="0"/>
              <a:t>26</a:t>
            </a:fld>
            <a:endParaRPr lang="zh-TW" altLang="en-US"/>
          </a:p>
        </p:txBody>
      </p:sp>
    </p:spTree>
    <p:extLst>
      <p:ext uri="{BB962C8B-B14F-4D97-AF65-F5344CB8AC3E}">
        <p14:creationId xmlns:p14="http://schemas.microsoft.com/office/powerpoint/2010/main" val="1656061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0C077A-7EA6-4958-A904-0C0511248B23}"/>
              </a:ext>
            </a:extLst>
          </p:cNvPr>
          <p:cNvSpPr/>
          <p:nvPr/>
        </p:nvSpPr>
        <p:spPr>
          <a:xfrm>
            <a:off x="224769" y="29880"/>
            <a:ext cx="2877711"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cs typeface="Calibri" panose="020F0502020204030204"/>
              </a:rPr>
              <a:t>交談及撥打視訊</a:t>
            </a:r>
            <a:endParaRPr lang="zh-TW" altLang="en-US" sz="3000" b="1" i="0" u="none" strike="noStrike" kern="1200" cap="none" spc="0" normalizeH="0" baseline="0" noProof="0">
              <a:ln>
                <a:noFill/>
              </a:ln>
              <a:solidFill>
                <a:schemeClr val="bg1"/>
              </a:solidFill>
              <a:effectLst/>
              <a:uLnTx/>
              <a:uFillTx/>
              <a:latin typeface="Microsoft JhengHei"/>
              <a:ea typeface="Microsoft JhengHei"/>
              <a:cs typeface="Calibri" panose="020F0502020204030204"/>
            </a:endParaRPr>
          </a:p>
        </p:txBody>
      </p:sp>
      <p:sp>
        <p:nvSpPr>
          <p:cNvPr id="10" name="Slide Number Placeholder 9">
            <a:extLst>
              <a:ext uri="{FF2B5EF4-FFF2-40B4-BE49-F238E27FC236}">
                <a16:creationId xmlns:a16="http://schemas.microsoft.com/office/drawing/2014/main" id="{0819F55C-00D5-4AD3-A480-A872A88A16D8}"/>
              </a:ext>
            </a:extLst>
          </p:cNvPr>
          <p:cNvSpPr>
            <a:spLocks noGrp="1"/>
          </p:cNvSpPr>
          <p:nvPr>
            <p:ph type="sldNum" sz="quarter" idx="12"/>
          </p:nvPr>
        </p:nvSpPr>
        <p:spPr/>
        <p:txBody>
          <a:bodyPr/>
          <a:lstStyle/>
          <a:p>
            <a:fld id="{8E944A95-69E5-4D7C-86D2-2CDBA701118A}" type="slidenum">
              <a:rPr lang="zh-TW" altLang="en-US" smtClean="0"/>
              <a:t>27</a:t>
            </a:fld>
            <a:endParaRPr lang="zh-TW" altLang="en-US"/>
          </a:p>
        </p:txBody>
      </p:sp>
      <p:pic>
        <p:nvPicPr>
          <p:cNvPr id="3" name="交談與打電話">
            <a:hlinkClick r:id="" action="ppaction://media"/>
            <a:extLst>
              <a:ext uri="{FF2B5EF4-FFF2-40B4-BE49-F238E27FC236}">
                <a16:creationId xmlns:a16="http://schemas.microsoft.com/office/drawing/2014/main" id="{CA9599EF-6E91-42B0-B86E-B142605181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4111" y="901169"/>
            <a:ext cx="9366841" cy="5956831"/>
          </a:xfrm>
          <a:prstGeom prst="rect">
            <a:avLst/>
          </a:prstGeom>
        </p:spPr>
      </p:pic>
    </p:spTree>
    <p:extLst>
      <p:ext uri="{BB962C8B-B14F-4D97-AF65-F5344CB8AC3E}">
        <p14:creationId xmlns:p14="http://schemas.microsoft.com/office/powerpoint/2010/main" val="252266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62C57670-7C87-40C2-8D3C-9A46B081CFA8}"/>
              </a:ext>
            </a:extLst>
          </p:cNvPr>
          <p:cNvSpPr/>
          <p:nvPr/>
        </p:nvSpPr>
        <p:spPr>
          <a:xfrm>
            <a:off x="7990259" y="2387931"/>
            <a:ext cx="3429000" cy="646331"/>
          </a:xfrm>
          <a:prstGeom prst="rect">
            <a:avLst/>
          </a:prstGeom>
        </p:spPr>
        <p:txBody>
          <a:bodyPr anchor="t">
            <a:spAutoFit/>
          </a:bodyPr>
          <a:lstStyle/>
          <a:p>
            <a:r>
              <a:rPr lang="en-US" altLang="zh-TW" sz="3600" b="1" err="1">
                <a:solidFill>
                  <a:srgbClr val="4A52BB"/>
                </a:solidFill>
                <a:latin typeface="微軟正黑體"/>
                <a:ea typeface="微軟正黑體"/>
              </a:rPr>
              <a:t>課堂進行中</a:t>
            </a:r>
          </a:p>
        </p:txBody>
      </p:sp>
    </p:spTree>
    <p:extLst>
      <p:ext uri="{BB962C8B-B14F-4D97-AF65-F5344CB8AC3E}">
        <p14:creationId xmlns:p14="http://schemas.microsoft.com/office/powerpoint/2010/main" val="1301007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7288176F-E208-43F7-93D0-D21B6953132B}"/>
              </a:ext>
            </a:extLst>
          </p:cNvPr>
          <p:cNvSpPr txBox="1"/>
          <p:nvPr/>
        </p:nvSpPr>
        <p:spPr>
          <a:xfrm>
            <a:off x="586326" y="1517394"/>
            <a:ext cx="5133473" cy="707886"/>
          </a:xfrm>
          <a:prstGeom prst="rect">
            <a:avLst/>
          </a:prstGeom>
          <a:noFill/>
        </p:spPr>
        <p:txBody>
          <a:bodyPr wrap="square" rtlCol="0" anchor="t">
            <a:spAutoFit/>
          </a:bodyPr>
          <a:lstStyle/>
          <a:p>
            <a:pPr lvl="0" algn="just"/>
            <a:r>
              <a:rPr lang="zh-TW" altLang="en-US" sz="4000" b="1">
                <a:solidFill>
                  <a:srgbClr val="4A52BB"/>
                </a:solidFill>
                <a:latin typeface="微軟正黑體"/>
                <a:ea typeface="微軟正黑體"/>
              </a:rPr>
              <a:t>教師課堂進行</a:t>
            </a:r>
          </a:p>
        </p:txBody>
      </p:sp>
      <p:sp>
        <p:nvSpPr>
          <p:cNvPr id="3" name="Rectangle 70">
            <a:extLst>
              <a:ext uri="{FF2B5EF4-FFF2-40B4-BE49-F238E27FC236}">
                <a16:creationId xmlns:a16="http://schemas.microsoft.com/office/drawing/2014/main" id="{73A031DD-F57F-4B1C-8548-FE3531F6D599}"/>
              </a:ext>
            </a:extLst>
          </p:cNvPr>
          <p:cNvSpPr/>
          <p:nvPr/>
        </p:nvSpPr>
        <p:spPr>
          <a:xfrm>
            <a:off x="646090" y="2453469"/>
            <a:ext cx="3827765" cy="1287917"/>
          </a:xfrm>
          <a:prstGeom prst="rect">
            <a:avLst/>
          </a:prstGeom>
        </p:spPr>
        <p:txBody>
          <a:bodyPr wrap="square" anchor="t">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zh-TW" altLang="en-US" sz="1800" b="0" i="0" u="none" strike="noStrike" kern="1200" cap="none" spc="0" normalizeH="0" baseline="0" noProof="0">
                <a:ln>
                  <a:noFill/>
                </a:ln>
                <a:solidFill>
                  <a:srgbClr val="737373"/>
                </a:solidFill>
                <a:effectLst/>
                <a:uLnTx/>
                <a:uFillTx/>
                <a:latin typeface="微軟正黑體"/>
                <a:ea typeface="微軟正黑體"/>
              </a:rPr>
              <a:t>課表</a:t>
            </a:r>
            <a:r>
              <a:rPr lang="zh-TW" altLang="en-US">
                <a:solidFill>
                  <a:srgbClr val="737373"/>
                </a:solidFill>
                <a:latin typeface="微軟正黑體"/>
                <a:ea typeface="微軟正黑體"/>
              </a:rPr>
              <a:t>(照表操課)</a:t>
            </a:r>
            <a:endParaRPr kumimoji="0" lang="en-US" altLang="zh-TW" sz="1800" b="0" i="0" u="none" strike="noStrike" kern="1200" cap="none" spc="0" normalizeH="0" baseline="0" noProof="0">
              <a:ln>
                <a:noFill/>
              </a:ln>
              <a:solidFill>
                <a:srgbClr val="737373"/>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lang="zh-TW" altLang="en-US">
                <a:solidFill>
                  <a:srgbClr val="737373"/>
                </a:solidFill>
                <a:latin typeface="微軟正黑體"/>
                <a:ea typeface="微軟正黑體"/>
              </a:rPr>
              <a:t>教學進行</a:t>
            </a:r>
            <a:endParaRPr lang="en-US" altLang="zh-TW">
              <a:solidFill>
                <a:srgbClr val="737373"/>
              </a:solidFill>
              <a:latin typeface="微軟正黑體" panose="020B0604030504040204" pitchFamily="34" charset="-120"/>
              <a:ea typeface="微軟正黑體" panose="020B0604030504040204" pitchFamily="34" charset="-120"/>
            </a:endParaRP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zh-TW" altLang="en-US" sz="1800" b="0" i="0" u="none" strike="noStrike" kern="1200" cap="none" spc="0" normalizeH="0" baseline="0" noProof="0">
                <a:ln>
                  <a:noFill/>
                </a:ln>
                <a:solidFill>
                  <a:srgbClr val="737373"/>
                </a:solidFill>
                <a:effectLst/>
                <a:uLnTx/>
                <a:uFillTx/>
                <a:latin typeface="微軟正黑體"/>
                <a:ea typeface="微軟正黑體"/>
              </a:rPr>
              <a:t>錄製</a:t>
            </a:r>
            <a:r>
              <a:rPr lang="zh-TW" altLang="en-US">
                <a:solidFill>
                  <a:srgbClr val="737373"/>
                </a:solidFill>
                <a:latin typeface="微軟正黑體"/>
                <a:ea typeface="微軟正黑體"/>
              </a:rPr>
              <a:t>課堂內容(供複習及記錄)</a:t>
            </a:r>
            <a:endParaRPr lang="zh-TW" altLang="en-US" sz="1800" b="0" i="0" u="none" strike="noStrike" kern="1200" cap="none" spc="0" normalizeH="0" baseline="0" noProof="0">
              <a:ln>
                <a:noFill/>
              </a:ln>
              <a:solidFill>
                <a:srgbClr val="737373"/>
              </a:solidFill>
              <a:effectLst/>
              <a:uLnTx/>
              <a:uFillTx/>
              <a:latin typeface="微軟正黑體" panose="020B0604030504040204" pitchFamily="34" charset="-120"/>
              <a:ea typeface="微軟正黑體" panose="020B0604030504040204" pitchFamily="34" charset="-120"/>
            </a:endParaRPr>
          </a:p>
        </p:txBody>
      </p:sp>
      <p:sp>
        <p:nvSpPr>
          <p:cNvPr id="2" name="Slide Number Placeholder 1">
            <a:extLst>
              <a:ext uri="{FF2B5EF4-FFF2-40B4-BE49-F238E27FC236}">
                <a16:creationId xmlns:a16="http://schemas.microsoft.com/office/drawing/2014/main" id="{EC2F8D58-2A95-446B-9399-704D57E3DB8A}"/>
              </a:ext>
            </a:extLst>
          </p:cNvPr>
          <p:cNvSpPr>
            <a:spLocks noGrp="1"/>
          </p:cNvSpPr>
          <p:nvPr>
            <p:ph type="sldNum" sz="quarter" idx="12"/>
          </p:nvPr>
        </p:nvSpPr>
        <p:spPr/>
        <p:txBody>
          <a:bodyPr/>
          <a:lstStyle/>
          <a:p>
            <a:fld id="{8E944A95-69E5-4D7C-86D2-2CDBA701118A}" type="slidenum">
              <a:rPr lang="zh-TW" altLang="en-US" smtClean="0"/>
              <a:t>29</a:t>
            </a:fld>
            <a:endParaRPr lang="zh-TW" altLang="en-US"/>
          </a:p>
        </p:txBody>
      </p:sp>
    </p:spTree>
    <p:extLst>
      <p:ext uri="{BB962C8B-B14F-4D97-AF65-F5344CB8AC3E}">
        <p14:creationId xmlns:p14="http://schemas.microsoft.com/office/powerpoint/2010/main" val="643667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4" descr="一張含有 玩具 的圖片&#10;&#10;描述是以非常高的可信度產生">
            <a:extLst>
              <a:ext uri="{FF2B5EF4-FFF2-40B4-BE49-F238E27FC236}">
                <a16:creationId xmlns:a16="http://schemas.microsoft.com/office/drawing/2014/main" id="{082E0932-BA7E-41F2-BE69-917E955CE04F}"/>
              </a:ext>
            </a:extLst>
          </p:cNvPr>
          <p:cNvPicPr>
            <a:picLocks noChangeAspect="1"/>
          </p:cNvPicPr>
          <p:nvPr/>
        </p:nvPicPr>
        <p:blipFill rotWithShape="1">
          <a:blip r:embed="rId3"/>
          <a:srcRect r="-75" b="41535"/>
          <a:stretch/>
        </p:blipFill>
        <p:spPr>
          <a:xfrm>
            <a:off x="869134" y="1824858"/>
            <a:ext cx="11321370" cy="5033300"/>
          </a:xfrm>
          <a:prstGeom prst="rect">
            <a:avLst/>
          </a:prstGeom>
        </p:spPr>
      </p:pic>
      <p:pic>
        <p:nvPicPr>
          <p:cNvPr id="6" name="圖片 6" descr="一張含有 刀 的圖片&#10;&#10;描述是以非常高的可信度產生">
            <a:extLst>
              <a:ext uri="{FF2B5EF4-FFF2-40B4-BE49-F238E27FC236}">
                <a16:creationId xmlns:a16="http://schemas.microsoft.com/office/drawing/2014/main" id="{A2830317-50F1-452C-ADB3-700F295E5169}"/>
              </a:ext>
            </a:extLst>
          </p:cNvPr>
          <p:cNvPicPr>
            <a:picLocks noChangeAspect="1"/>
          </p:cNvPicPr>
          <p:nvPr/>
        </p:nvPicPr>
        <p:blipFill>
          <a:blip r:embed="rId4"/>
          <a:stretch>
            <a:fillRect/>
          </a:stretch>
        </p:blipFill>
        <p:spPr>
          <a:xfrm>
            <a:off x="9447292" y="2349"/>
            <a:ext cx="2743200" cy="787480"/>
          </a:xfrm>
          <a:prstGeom prst="rect">
            <a:avLst/>
          </a:prstGeom>
        </p:spPr>
      </p:pic>
      <p:graphicFrame>
        <p:nvGraphicFramePr>
          <p:cNvPr id="14" name="表格 15">
            <a:extLst>
              <a:ext uri="{FF2B5EF4-FFF2-40B4-BE49-F238E27FC236}">
                <a16:creationId xmlns:a16="http://schemas.microsoft.com/office/drawing/2014/main" id="{8F0A7580-76C4-4CD2-9B38-AF7813005885}"/>
              </a:ext>
            </a:extLst>
          </p:cNvPr>
          <p:cNvGraphicFramePr>
            <a:graphicFrameLocks noGrp="1"/>
          </p:cNvGraphicFramePr>
          <p:nvPr>
            <p:extLst>
              <p:ext uri="{D42A27DB-BD31-4B8C-83A1-F6EECF244321}">
                <p14:modId xmlns:p14="http://schemas.microsoft.com/office/powerpoint/2010/main" val="2053421142"/>
              </p:ext>
            </p:extLst>
          </p:nvPr>
        </p:nvGraphicFramePr>
        <p:xfrm>
          <a:off x="354594" y="1395742"/>
          <a:ext cx="4456196" cy="4880142"/>
        </p:xfrm>
        <a:graphic>
          <a:graphicData uri="http://schemas.openxmlformats.org/drawingml/2006/table">
            <a:tbl>
              <a:tblPr firstRow="1" bandRow="1">
                <a:tableStyleId>{5C22544A-7EE6-4342-B048-85BDC9FD1C3A}</a:tableStyleId>
              </a:tblPr>
              <a:tblGrid>
                <a:gridCol w="3874551">
                  <a:extLst>
                    <a:ext uri="{9D8B030D-6E8A-4147-A177-3AD203B41FA5}">
                      <a16:colId xmlns:a16="http://schemas.microsoft.com/office/drawing/2014/main" val="1209255303"/>
                    </a:ext>
                  </a:extLst>
                </a:gridCol>
                <a:gridCol w="581645">
                  <a:extLst>
                    <a:ext uri="{9D8B030D-6E8A-4147-A177-3AD203B41FA5}">
                      <a16:colId xmlns:a16="http://schemas.microsoft.com/office/drawing/2014/main" val="1666048666"/>
                    </a:ext>
                  </a:extLst>
                </a:gridCol>
              </a:tblGrid>
              <a:tr h="425823">
                <a:tc>
                  <a:txBody>
                    <a:bodyPr/>
                    <a:lstStyle/>
                    <a:p>
                      <a:pPr lvl="0" algn="l">
                        <a:lnSpc>
                          <a:spcPct val="100000"/>
                        </a:lnSpc>
                        <a:spcBef>
                          <a:spcPts val="0"/>
                        </a:spcBef>
                        <a:spcAft>
                          <a:spcPts val="0"/>
                        </a:spcAft>
                        <a:buNone/>
                      </a:pPr>
                      <a:r>
                        <a:rPr lang="zh-TW" altLang="en-US" sz="1800" b="1" i="0" u="none" strike="noStrike" noProof="0">
                          <a:solidFill>
                            <a:srgbClr val="4A52BB"/>
                          </a:solidFill>
                          <a:latin typeface="Microsoft JhengHei"/>
                          <a:ea typeface="Microsoft JhengHei"/>
                        </a:rPr>
                        <a:t>課程</a:t>
                      </a:r>
                      <a:r>
                        <a:rPr lang="zh-TW" sz="1800" b="1" i="0" u="none" strike="noStrike" noProof="0">
                          <a:solidFill>
                            <a:srgbClr val="4A52BB"/>
                          </a:solidFill>
                          <a:latin typeface="Microsoft JhengHei"/>
                          <a:ea typeface="Microsoft JhengHei"/>
                        </a:rPr>
                        <a:t>進行中</a:t>
                      </a:r>
                      <a:endParaRPr lang="zh-TW" sz="1800" b="0" i="0" u="none" strike="noStrike" noProof="0">
                        <a:solidFill>
                          <a:srgbClr val="4A52BB"/>
                        </a:solidFill>
                        <a:latin typeface="Microsoft JhengHei"/>
                        <a:ea typeface="Microsoft JhengHei"/>
                      </a:endParaRPr>
                    </a:p>
                  </a:txBody>
                  <a:tcPr>
                    <a:solidFill>
                      <a:schemeClr val="bg1"/>
                    </a:solidFill>
                  </a:tcPr>
                </a:tc>
                <a:tc>
                  <a:txBody>
                    <a:bodyPr/>
                    <a:lstStyle/>
                    <a:p>
                      <a:pPr lvl="0" algn="r">
                        <a:buNone/>
                      </a:pPr>
                      <a:r>
                        <a:rPr lang="zh-TW" altLang="en-US" sz="1800">
                          <a:solidFill>
                            <a:srgbClr val="4A52BB"/>
                          </a:solidFill>
                          <a:latin typeface="Microsoft JhengHei"/>
                          <a:ea typeface="Microsoft JhengHei"/>
                        </a:rPr>
                        <a:t>28</a:t>
                      </a:r>
                    </a:p>
                  </a:txBody>
                  <a:tcPr>
                    <a:solidFill>
                      <a:schemeClr val="bg1"/>
                    </a:solidFill>
                  </a:tcPr>
                </a:tc>
                <a:extLst>
                  <a:ext uri="{0D108BD9-81ED-4DB2-BD59-A6C34878D82A}">
                    <a16:rowId xmlns:a16="http://schemas.microsoft.com/office/drawing/2014/main" val="2030733089"/>
                  </a:ext>
                </a:extLst>
              </a:tr>
              <a:tr h="371194">
                <a:tc>
                  <a:txBody>
                    <a:bodyPr/>
                    <a:lstStyle/>
                    <a:p>
                      <a:r>
                        <a:rPr lang="zh-TW" altLang="en-US" sz="1600" b="1">
                          <a:latin typeface="Microsoft JhengHei"/>
                          <a:ea typeface="Microsoft JhengHei"/>
                        </a:rPr>
                        <a:t>教師課堂進行</a:t>
                      </a:r>
                    </a:p>
                  </a:txBody>
                  <a:tcPr>
                    <a:solidFill>
                      <a:schemeClr val="bg1"/>
                    </a:solidFill>
                  </a:tcPr>
                </a:tc>
                <a:tc>
                  <a:txBody>
                    <a:bodyPr/>
                    <a:lstStyle/>
                    <a:p>
                      <a:pPr lvl="0" algn="r">
                        <a:buNone/>
                      </a:pPr>
                      <a:r>
                        <a:rPr lang="zh-TW" altLang="en-US" sz="1600" b="1">
                          <a:latin typeface="Microsoft JhengHei"/>
                          <a:ea typeface="Microsoft JhengHei"/>
                        </a:rPr>
                        <a:t>29</a:t>
                      </a:r>
                    </a:p>
                  </a:txBody>
                  <a:tcPr>
                    <a:solidFill>
                      <a:schemeClr val="bg1"/>
                    </a:solidFill>
                  </a:tcPr>
                </a:tc>
                <a:extLst>
                  <a:ext uri="{0D108BD9-81ED-4DB2-BD59-A6C34878D82A}">
                    <a16:rowId xmlns:a16="http://schemas.microsoft.com/office/drawing/2014/main" val="658407660"/>
                  </a:ext>
                </a:extLst>
              </a:tr>
              <a:tr h="371193">
                <a:tc>
                  <a:txBody>
                    <a:bodyPr/>
                    <a:lstStyle/>
                    <a:p>
                      <a:pPr lvl="0">
                        <a:buNone/>
                      </a:pPr>
                      <a:r>
                        <a:rPr lang="zh-TW" altLang="en-US" sz="1600">
                          <a:solidFill>
                            <a:schemeClr val="tx1">
                              <a:lumMod val="50000"/>
                              <a:lumOff val="50000"/>
                            </a:schemeClr>
                          </a:solidFill>
                          <a:latin typeface="Microsoft JhengHei"/>
                          <a:ea typeface="Microsoft JhengHei"/>
                        </a:rPr>
                        <a:t>課表</a:t>
                      </a:r>
                    </a:p>
                  </a:txBody>
                  <a:tcPr>
                    <a:solidFill>
                      <a:schemeClr val="bg1"/>
                    </a:solidFill>
                  </a:tcPr>
                </a:tc>
                <a:tc>
                  <a:txBody>
                    <a:bodyPr/>
                    <a:lstStyle/>
                    <a:p>
                      <a:pPr lvl="0" algn="r">
                        <a:buNone/>
                      </a:pPr>
                      <a:r>
                        <a:rPr lang="zh-TW" altLang="en-US" sz="1600">
                          <a:solidFill>
                            <a:schemeClr val="tx1">
                              <a:lumMod val="50000"/>
                              <a:lumOff val="50000"/>
                            </a:schemeClr>
                          </a:solidFill>
                          <a:latin typeface="Microsoft JhengHei"/>
                          <a:ea typeface="Microsoft JhengHei"/>
                        </a:rPr>
                        <a:t>30</a:t>
                      </a:r>
                    </a:p>
                  </a:txBody>
                  <a:tcPr>
                    <a:solidFill>
                      <a:schemeClr val="bg1"/>
                    </a:solidFill>
                  </a:tcPr>
                </a:tc>
                <a:extLst>
                  <a:ext uri="{0D108BD9-81ED-4DB2-BD59-A6C34878D82A}">
                    <a16:rowId xmlns:a16="http://schemas.microsoft.com/office/drawing/2014/main" val="1596372461"/>
                  </a:ext>
                </a:extLst>
              </a:tr>
              <a:tr h="371193">
                <a:tc>
                  <a:txBody>
                    <a:bodyPr/>
                    <a:lstStyle/>
                    <a:p>
                      <a:pPr lvl="0">
                        <a:buNone/>
                      </a:pPr>
                      <a:r>
                        <a:rPr lang="zh-TW" altLang="en-US" sz="1600">
                          <a:solidFill>
                            <a:schemeClr val="tx1">
                              <a:lumMod val="50000"/>
                              <a:lumOff val="50000"/>
                            </a:schemeClr>
                          </a:solidFill>
                          <a:latin typeface="Microsoft JhengHei"/>
                          <a:ea typeface="Microsoft JhengHei"/>
                        </a:rPr>
                        <a:t>教學進行</a:t>
                      </a:r>
                    </a:p>
                  </a:txBody>
                  <a:tcPr>
                    <a:solidFill>
                      <a:schemeClr val="bg1"/>
                    </a:solidFill>
                  </a:tcPr>
                </a:tc>
                <a:tc>
                  <a:txBody>
                    <a:bodyPr/>
                    <a:lstStyle/>
                    <a:p>
                      <a:pPr lvl="0" algn="r">
                        <a:buNone/>
                      </a:pPr>
                      <a:r>
                        <a:rPr lang="zh-TW" altLang="en-US" sz="1600">
                          <a:solidFill>
                            <a:schemeClr val="tx1">
                              <a:lumMod val="50000"/>
                              <a:lumOff val="50000"/>
                            </a:schemeClr>
                          </a:solidFill>
                          <a:latin typeface="Microsoft JhengHei"/>
                          <a:ea typeface="Microsoft JhengHei"/>
                        </a:rPr>
                        <a:t>31</a:t>
                      </a:r>
                    </a:p>
                  </a:txBody>
                  <a:tcPr>
                    <a:solidFill>
                      <a:schemeClr val="bg1"/>
                    </a:solidFill>
                  </a:tcPr>
                </a:tc>
                <a:extLst>
                  <a:ext uri="{0D108BD9-81ED-4DB2-BD59-A6C34878D82A}">
                    <a16:rowId xmlns:a16="http://schemas.microsoft.com/office/drawing/2014/main" val="1255217228"/>
                  </a:ext>
                </a:extLst>
              </a:tr>
              <a:tr h="371193">
                <a:tc>
                  <a:txBody>
                    <a:bodyPr/>
                    <a:lstStyle/>
                    <a:p>
                      <a:pPr lvl="0">
                        <a:buNone/>
                      </a:pPr>
                      <a:r>
                        <a:rPr lang="zh-TW" altLang="en-US" sz="1600">
                          <a:solidFill>
                            <a:schemeClr val="tx1">
                              <a:lumMod val="50000"/>
                              <a:lumOff val="50000"/>
                            </a:schemeClr>
                          </a:solidFill>
                          <a:latin typeface="Microsoft JhengHei"/>
                          <a:ea typeface="Microsoft JhengHei"/>
                        </a:rPr>
                        <a:t>錄製課堂內容</a:t>
                      </a:r>
                    </a:p>
                  </a:txBody>
                  <a:tcPr>
                    <a:solidFill>
                      <a:schemeClr val="bg1"/>
                    </a:solidFill>
                  </a:tcPr>
                </a:tc>
                <a:tc>
                  <a:txBody>
                    <a:bodyPr/>
                    <a:lstStyle/>
                    <a:p>
                      <a:pPr lvl="0" algn="r">
                        <a:buNone/>
                      </a:pPr>
                      <a:r>
                        <a:rPr lang="zh-TW" altLang="en-US" sz="1600">
                          <a:solidFill>
                            <a:schemeClr val="tx1">
                              <a:lumMod val="50000"/>
                              <a:lumOff val="50000"/>
                            </a:schemeClr>
                          </a:solidFill>
                          <a:latin typeface="Microsoft JhengHei"/>
                          <a:ea typeface="Microsoft JhengHei"/>
                        </a:rPr>
                        <a:t>32</a:t>
                      </a:r>
                    </a:p>
                  </a:txBody>
                  <a:tcPr>
                    <a:solidFill>
                      <a:schemeClr val="bg1"/>
                    </a:solidFill>
                  </a:tcPr>
                </a:tc>
                <a:extLst>
                  <a:ext uri="{0D108BD9-81ED-4DB2-BD59-A6C34878D82A}">
                    <a16:rowId xmlns:a16="http://schemas.microsoft.com/office/drawing/2014/main" val="1960718509"/>
                  </a:ext>
                </a:extLst>
              </a:tr>
              <a:tr h="371194">
                <a:tc>
                  <a:txBody>
                    <a:bodyPr/>
                    <a:lstStyle/>
                    <a:p>
                      <a:pPr lvl="0">
                        <a:buNone/>
                      </a:pPr>
                      <a:r>
                        <a:rPr lang="zh-TW" altLang="en-US" sz="1600" b="1">
                          <a:latin typeface="Microsoft JhengHei"/>
                          <a:ea typeface="Microsoft JhengHei"/>
                        </a:rPr>
                        <a:t>課堂點名</a:t>
                      </a:r>
                    </a:p>
                  </a:txBody>
                  <a:tcPr>
                    <a:solidFill>
                      <a:schemeClr val="bg1"/>
                    </a:solidFill>
                  </a:tcPr>
                </a:tc>
                <a:tc>
                  <a:txBody>
                    <a:bodyPr/>
                    <a:lstStyle/>
                    <a:p>
                      <a:pPr algn="r"/>
                      <a:r>
                        <a:rPr lang="zh-TW" altLang="en-US" sz="1600" b="1">
                          <a:latin typeface="Microsoft JhengHei"/>
                          <a:ea typeface="Microsoft JhengHei"/>
                        </a:rPr>
                        <a:t>34</a:t>
                      </a:r>
                    </a:p>
                  </a:txBody>
                  <a:tcPr>
                    <a:solidFill>
                      <a:schemeClr val="bg1"/>
                    </a:solidFill>
                  </a:tcPr>
                </a:tc>
                <a:extLst>
                  <a:ext uri="{0D108BD9-81ED-4DB2-BD59-A6C34878D82A}">
                    <a16:rowId xmlns:a16="http://schemas.microsoft.com/office/drawing/2014/main" val="1602252394"/>
                  </a:ext>
                </a:extLst>
              </a:tr>
              <a:tr h="371194">
                <a:tc>
                  <a:txBody>
                    <a:bodyPr/>
                    <a:lstStyle/>
                    <a:p>
                      <a:r>
                        <a:rPr lang="zh-TW" altLang="en-US" sz="1600" b="1">
                          <a:latin typeface="Microsoft JhengHei"/>
                          <a:ea typeface="Microsoft JhengHei"/>
                        </a:rPr>
                        <a:t>師生課堂互動</a:t>
                      </a:r>
                    </a:p>
                  </a:txBody>
                  <a:tcPr>
                    <a:solidFill>
                      <a:schemeClr val="bg1"/>
                    </a:solidFill>
                  </a:tcPr>
                </a:tc>
                <a:tc>
                  <a:txBody>
                    <a:bodyPr/>
                    <a:lstStyle/>
                    <a:p>
                      <a:pPr lvl="0" algn="r">
                        <a:buNone/>
                      </a:pPr>
                      <a:r>
                        <a:rPr lang="zh-TW" altLang="en-US" sz="1600" b="1">
                          <a:latin typeface="Microsoft JhengHei"/>
                          <a:ea typeface="Microsoft JhengHei"/>
                        </a:rPr>
                        <a:t>37</a:t>
                      </a:r>
                    </a:p>
                  </a:txBody>
                  <a:tcPr>
                    <a:solidFill>
                      <a:schemeClr val="bg1"/>
                    </a:solidFill>
                  </a:tcPr>
                </a:tc>
                <a:extLst>
                  <a:ext uri="{0D108BD9-81ED-4DB2-BD59-A6C34878D82A}">
                    <a16:rowId xmlns:a16="http://schemas.microsoft.com/office/drawing/2014/main" val="588051453"/>
                  </a:ext>
                </a:extLst>
              </a:tr>
              <a:tr h="371193">
                <a:tc>
                  <a:txBody>
                    <a:bodyPr/>
                    <a:lstStyle/>
                    <a:p>
                      <a:pPr lvl="0">
                        <a:buNone/>
                      </a:pPr>
                      <a:r>
                        <a:rPr lang="zh-TW" altLang="en-US" sz="1600" b="1">
                          <a:solidFill>
                            <a:schemeClr val="tx1"/>
                          </a:solidFill>
                          <a:latin typeface="Microsoft JhengHei"/>
                          <a:ea typeface="Microsoft JhengHei"/>
                        </a:rPr>
                        <a:t>課堂小組討論</a:t>
                      </a:r>
                    </a:p>
                  </a:txBody>
                  <a:tcPr>
                    <a:solidFill>
                      <a:schemeClr val="bg1"/>
                    </a:solidFill>
                  </a:tcPr>
                </a:tc>
                <a:tc>
                  <a:txBody>
                    <a:bodyPr/>
                    <a:lstStyle/>
                    <a:p>
                      <a:pPr lvl="0" algn="r">
                        <a:buNone/>
                      </a:pPr>
                      <a:r>
                        <a:rPr lang="zh-TW" altLang="en-US" sz="1600" b="1">
                          <a:solidFill>
                            <a:schemeClr val="tx1"/>
                          </a:solidFill>
                          <a:latin typeface="Microsoft JhengHei"/>
                          <a:ea typeface="Microsoft JhengHei"/>
                        </a:rPr>
                        <a:t>40</a:t>
                      </a:r>
                      <a:endParaRPr lang="zh-TW" b="1">
                        <a:solidFill>
                          <a:schemeClr val="tx1"/>
                        </a:solidFill>
                      </a:endParaRPr>
                    </a:p>
                  </a:txBody>
                  <a:tcPr>
                    <a:solidFill>
                      <a:schemeClr val="bg1"/>
                    </a:solidFill>
                  </a:tcPr>
                </a:tc>
                <a:extLst>
                  <a:ext uri="{0D108BD9-81ED-4DB2-BD59-A6C34878D82A}">
                    <a16:rowId xmlns:a16="http://schemas.microsoft.com/office/drawing/2014/main" val="1703024291"/>
                  </a:ext>
                </a:extLst>
              </a:tr>
              <a:tr h="371193">
                <a:tc>
                  <a:txBody>
                    <a:bodyPr/>
                    <a:lstStyle/>
                    <a:p>
                      <a:pPr lvl="0">
                        <a:buNone/>
                      </a:pPr>
                      <a:r>
                        <a:rPr lang="zh-TW" altLang="en-US" sz="1600">
                          <a:solidFill>
                            <a:schemeClr val="tx1">
                              <a:lumMod val="50000"/>
                              <a:lumOff val="50000"/>
                            </a:schemeClr>
                          </a:solidFill>
                          <a:latin typeface="Microsoft JhengHei"/>
                          <a:ea typeface="Microsoft JhengHei"/>
                        </a:rPr>
                        <a:t>建立小組討論頻道</a:t>
                      </a:r>
                    </a:p>
                  </a:txBody>
                  <a:tcPr>
                    <a:solidFill>
                      <a:schemeClr val="bg1"/>
                    </a:solidFill>
                  </a:tcPr>
                </a:tc>
                <a:tc>
                  <a:txBody>
                    <a:bodyPr/>
                    <a:lstStyle/>
                    <a:p>
                      <a:pPr lvl="0" algn="r">
                        <a:buNone/>
                      </a:pPr>
                      <a:r>
                        <a:rPr lang="zh-TW" altLang="en-US" sz="1600">
                          <a:solidFill>
                            <a:schemeClr val="tx1">
                              <a:lumMod val="50000"/>
                              <a:lumOff val="50000"/>
                            </a:schemeClr>
                          </a:solidFill>
                          <a:latin typeface="Microsoft JhengHei"/>
                          <a:ea typeface="Microsoft JhengHei"/>
                        </a:rPr>
                        <a:t>41</a:t>
                      </a:r>
                    </a:p>
                  </a:txBody>
                  <a:tcPr>
                    <a:solidFill>
                      <a:schemeClr val="bg1"/>
                    </a:solidFill>
                  </a:tcPr>
                </a:tc>
                <a:extLst>
                  <a:ext uri="{0D108BD9-81ED-4DB2-BD59-A6C34878D82A}">
                    <a16:rowId xmlns:a16="http://schemas.microsoft.com/office/drawing/2014/main" val="72898813"/>
                  </a:ext>
                </a:extLst>
              </a:tr>
              <a:tr h="371193">
                <a:tc>
                  <a:txBody>
                    <a:bodyPr/>
                    <a:lstStyle/>
                    <a:p>
                      <a:pPr lvl="0">
                        <a:buNone/>
                      </a:pPr>
                      <a:r>
                        <a:rPr lang="zh-TW" altLang="en-US" sz="1600">
                          <a:solidFill>
                            <a:schemeClr val="tx1">
                              <a:lumMod val="50000"/>
                              <a:lumOff val="50000"/>
                            </a:schemeClr>
                          </a:solidFill>
                          <a:latin typeface="Microsoft JhengHei"/>
                          <a:ea typeface="Microsoft JhengHei"/>
                        </a:rPr>
                        <a:t>在分組頻道裡交談討論</a:t>
                      </a:r>
                    </a:p>
                  </a:txBody>
                  <a:tcPr>
                    <a:solidFill>
                      <a:schemeClr val="bg1"/>
                    </a:solidFill>
                  </a:tcPr>
                </a:tc>
                <a:tc>
                  <a:txBody>
                    <a:bodyPr/>
                    <a:lstStyle/>
                    <a:p>
                      <a:pPr lvl="0" algn="r">
                        <a:buNone/>
                      </a:pPr>
                      <a:r>
                        <a:rPr lang="zh-TW" altLang="en-US" sz="1600">
                          <a:solidFill>
                            <a:schemeClr val="tx1">
                              <a:lumMod val="50000"/>
                              <a:lumOff val="50000"/>
                            </a:schemeClr>
                          </a:solidFill>
                          <a:latin typeface="Microsoft JhengHei"/>
                          <a:ea typeface="Microsoft JhengHei"/>
                        </a:rPr>
                        <a:t>42</a:t>
                      </a:r>
                    </a:p>
                  </a:txBody>
                  <a:tcPr>
                    <a:solidFill>
                      <a:schemeClr val="bg1"/>
                    </a:solidFill>
                  </a:tcPr>
                </a:tc>
                <a:extLst>
                  <a:ext uri="{0D108BD9-81ED-4DB2-BD59-A6C34878D82A}">
                    <a16:rowId xmlns:a16="http://schemas.microsoft.com/office/drawing/2014/main" val="3757713487"/>
                  </a:ext>
                </a:extLst>
              </a:tr>
              <a:tr h="371193">
                <a:tc>
                  <a:txBody>
                    <a:bodyPr/>
                    <a:lstStyle/>
                    <a:p>
                      <a:pPr lvl="0">
                        <a:buNone/>
                      </a:pPr>
                      <a:r>
                        <a:rPr lang="zh-TW" altLang="en-US" sz="1600" b="1">
                          <a:latin typeface="Microsoft JhengHei"/>
                          <a:ea typeface="Microsoft JhengHei"/>
                        </a:rPr>
                        <a:t>學生作品分享</a:t>
                      </a:r>
                    </a:p>
                  </a:txBody>
                  <a:tcPr>
                    <a:solidFill>
                      <a:schemeClr val="bg1"/>
                    </a:solidFill>
                  </a:tcPr>
                </a:tc>
                <a:tc>
                  <a:txBody>
                    <a:bodyPr/>
                    <a:lstStyle/>
                    <a:p>
                      <a:pPr lvl="0" algn="r">
                        <a:buNone/>
                      </a:pPr>
                      <a:r>
                        <a:rPr lang="zh-TW" altLang="en-US" sz="1600" b="1">
                          <a:latin typeface="Microsoft JhengHei"/>
                          <a:ea typeface="Microsoft JhengHei"/>
                        </a:rPr>
                        <a:t>44</a:t>
                      </a:r>
                    </a:p>
                  </a:txBody>
                  <a:tcPr>
                    <a:solidFill>
                      <a:schemeClr val="bg1"/>
                    </a:solidFill>
                  </a:tcPr>
                </a:tc>
                <a:extLst>
                  <a:ext uri="{0D108BD9-81ED-4DB2-BD59-A6C34878D82A}">
                    <a16:rowId xmlns:a16="http://schemas.microsoft.com/office/drawing/2014/main" val="1653051234"/>
                  </a:ext>
                </a:extLst>
              </a:tr>
              <a:tr h="371193">
                <a:tc>
                  <a:txBody>
                    <a:bodyPr/>
                    <a:lstStyle/>
                    <a:p>
                      <a:pPr lvl="0">
                        <a:buNone/>
                      </a:pPr>
                      <a:r>
                        <a:rPr lang="zh-TW" altLang="en-US" sz="1600" b="1">
                          <a:latin typeface="Microsoft JhengHei"/>
                          <a:ea typeface="Microsoft JhengHei"/>
                        </a:rPr>
                        <a:t>檢驗學生課堂學習</a:t>
                      </a:r>
                      <a:endParaRPr lang="zh-TW" sz="1600" b="1">
                        <a:latin typeface="Microsoft JhengHei"/>
                        <a:ea typeface="Microsoft JhengHei"/>
                      </a:endParaRPr>
                    </a:p>
                  </a:txBody>
                  <a:tcPr>
                    <a:solidFill>
                      <a:schemeClr val="bg1"/>
                    </a:solidFill>
                  </a:tcPr>
                </a:tc>
                <a:tc>
                  <a:txBody>
                    <a:bodyPr/>
                    <a:lstStyle/>
                    <a:p>
                      <a:pPr lvl="0" algn="r">
                        <a:buNone/>
                      </a:pPr>
                      <a:r>
                        <a:rPr lang="zh-TW" altLang="en-US" sz="1600" b="1">
                          <a:latin typeface="Microsoft JhengHei"/>
                          <a:ea typeface="Microsoft JhengHei"/>
                        </a:rPr>
                        <a:t>47</a:t>
                      </a:r>
                      <a:endParaRPr lang="zh-TW"/>
                    </a:p>
                  </a:txBody>
                  <a:tcPr>
                    <a:solidFill>
                      <a:schemeClr val="bg1"/>
                    </a:solidFill>
                  </a:tcPr>
                </a:tc>
                <a:extLst>
                  <a:ext uri="{0D108BD9-81ED-4DB2-BD59-A6C34878D82A}">
                    <a16:rowId xmlns:a16="http://schemas.microsoft.com/office/drawing/2014/main" val="1691242009"/>
                  </a:ext>
                </a:extLst>
              </a:tr>
              <a:tr h="371193">
                <a:tc>
                  <a:txBody>
                    <a:bodyPr/>
                    <a:lstStyle/>
                    <a:p>
                      <a:pPr lvl="0">
                        <a:buNone/>
                      </a:pPr>
                      <a:r>
                        <a:rPr lang="zh-TW" altLang="en-US" sz="1600">
                          <a:solidFill>
                            <a:schemeClr val="tx1">
                              <a:lumMod val="50000"/>
                              <a:lumOff val="50000"/>
                            </a:schemeClr>
                          </a:solidFill>
                          <a:latin typeface="Microsoft JhengHei"/>
                          <a:ea typeface="Microsoft JhengHei"/>
                        </a:rPr>
                        <a:t>建立測驗/作業</a:t>
                      </a:r>
                    </a:p>
                  </a:txBody>
                  <a:tcPr>
                    <a:solidFill>
                      <a:schemeClr val="bg1"/>
                    </a:solidFill>
                  </a:tcPr>
                </a:tc>
                <a:tc>
                  <a:txBody>
                    <a:bodyPr/>
                    <a:lstStyle/>
                    <a:p>
                      <a:pPr lvl="0" algn="r">
                        <a:buNone/>
                      </a:pPr>
                      <a:r>
                        <a:rPr lang="zh-TW" altLang="en-US" sz="1600">
                          <a:solidFill>
                            <a:schemeClr val="tx1">
                              <a:lumMod val="50000"/>
                              <a:lumOff val="50000"/>
                            </a:schemeClr>
                          </a:solidFill>
                          <a:latin typeface="Microsoft JhengHei"/>
                          <a:ea typeface="Microsoft JhengHei"/>
                        </a:rPr>
                        <a:t>48</a:t>
                      </a:r>
                      <a:endParaRPr lang="zh-TW"/>
                    </a:p>
                  </a:txBody>
                  <a:tcPr>
                    <a:solidFill>
                      <a:schemeClr val="bg1"/>
                    </a:solidFill>
                  </a:tcPr>
                </a:tc>
                <a:extLst>
                  <a:ext uri="{0D108BD9-81ED-4DB2-BD59-A6C34878D82A}">
                    <a16:rowId xmlns:a16="http://schemas.microsoft.com/office/drawing/2014/main" val="2299932571"/>
                  </a:ext>
                </a:extLst>
              </a:tr>
            </a:tbl>
          </a:graphicData>
        </a:graphic>
      </p:graphicFrame>
      <p:sp>
        <p:nvSpPr>
          <p:cNvPr id="2" name="Rectangle 10">
            <a:extLst>
              <a:ext uri="{FF2B5EF4-FFF2-40B4-BE49-F238E27FC236}">
                <a16:creationId xmlns:a16="http://schemas.microsoft.com/office/drawing/2014/main" id="{001235AC-F60F-4EBF-B320-D2345A9D196B}"/>
              </a:ext>
            </a:extLst>
          </p:cNvPr>
          <p:cNvSpPr/>
          <p:nvPr/>
        </p:nvSpPr>
        <p:spPr>
          <a:xfrm>
            <a:off x="249546" y="396169"/>
            <a:ext cx="3429000" cy="523220"/>
          </a:xfrm>
          <a:prstGeom prst="rect">
            <a:avLst/>
          </a:prstGeom>
        </p:spPr>
        <p:txBody>
          <a:bodyPr anchor="t">
            <a:spAutoFit/>
          </a:bodyPr>
          <a:lstStyle/>
          <a:p>
            <a:r>
              <a:rPr lang="en-US" altLang="zh-TW" sz="2800" b="1" err="1">
                <a:solidFill>
                  <a:srgbClr val="4A52BB"/>
                </a:solidFill>
                <a:latin typeface="微軟正黑體"/>
                <a:ea typeface="微軟正黑體"/>
              </a:rPr>
              <a:t>目錄</a:t>
            </a:r>
            <a:endParaRPr lang="en-US" altLang="zh-TW" sz="2800" b="1">
              <a:solidFill>
                <a:srgbClr val="4A52BB"/>
              </a:solidFill>
              <a:latin typeface="微軟正黑體"/>
              <a:ea typeface="微軟正黑體"/>
            </a:endParaRPr>
          </a:p>
        </p:txBody>
      </p:sp>
    </p:spTree>
    <p:extLst>
      <p:ext uri="{BB962C8B-B14F-4D97-AF65-F5344CB8AC3E}">
        <p14:creationId xmlns:p14="http://schemas.microsoft.com/office/powerpoint/2010/main" val="1437528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0C077A-7EA6-4958-A904-0C0511248B23}"/>
              </a:ext>
            </a:extLst>
          </p:cNvPr>
          <p:cNvSpPr/>
          <p:nvPr/>
        </p:nvSpPr>
        <p:spPr>
          <a:xfrm>
            <a:off x="224769" y="29880"/>
            <a:ext cx="954107" cy="700000"/>
          </a:xfrm>
          <a:prstGeom prst="rect">
            <a:avLst/>
          </a:prstGeom>
        </p:spPr>
        <p:txBody>
          <a:bodyPr wrap="none">
            <a:spAutoFit/>
          </a:bodyPr>
          <a:lstStyle/>
          <a:p>
            <a:pPr lvl="0" defTabSz="457200">
              <a:lnSpc>
                <a:spcPct val="150000"/>
              </a:lnSpc>
            </a:pPr>
            <a:r>
              <a:rPr lang="zh-TW" altLang="en-US" sz="3000" b="1">
                <a:solidFill>
                  <a:prstClr val="white"/>
                </a:solidFill>
                <a:latin typeface="微軟正黑體" panose="020B0604030504040204" pitchFamily="34" charset="-120"/>
                <a:ea typeface="微軟正黑體" panose="020B0604030504040204" pitchFamily="34" charset="-120"/>
              </a:rPr>
              <a:t>課表</a:t>
            </a:r>
            <a:endParaRPr kumimoji="0" lang="en-US" altLang="zh-TW" sz="30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5" name="Title 1">
            <a:extLst>
              <a:ext uri="{FF2B5EF4-FFF2-40B4-BE49-F238E27FC236}">
                <a16:creationId xmlns:a16="http://schemas.microsoft.com/office/drawing/2014/main" id="{433E8C61-FBBF-46BC-95F6-53F94FF2D9A0}"/>
              </a:ext>
            </a:extLst>
          </p:cNvPr>
          <p:cNvSpPr txBox="1">
            <a:spLocks/>
          </p:cNvSpPr>
          <p:nvPr/>
        </p:nvSpPr>
        <p:spPr>
          <a:xfrm>
            <a:off x="5300036" y="5501503"/>
            <a:ext cx="5923052" cy="42543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TW" altLang="en-US" sz="1800">
                <a:solidFill>
                  <a:schemeClr val="accent4"/>
                </a:solidFill>
                <a:latin typeface="微軟正黑體" panose="020B0604030504040204" pitchFamily="34" charset="-120"/>
                <a:ea typeface="微軟正黑體" panose="020B0604030504040204" pitchFamily="34" charset="-120"/>
              </a:rPr>
              <a:t>■ </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行事曆 </a:t>
            </a:r>
            <a:r>
              <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rPr>
              <a:t>-&gt;</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 可以做課表排定，直接點選進行課程</a:t>
            </a:r>
            <a:r>
              <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rPr>
              <a:t> </a:t>
            </a:r>
          </a:p>
        </p:txBody>
      </p:sp>
      <p:sp>
        <p:nvSpPr>
          <p:cNvPr id="6" name="Rectangle 5">
            <a:extLst>
              <a:ext uri="{FF2B5EF4-FFF2-40B4-BE49-F238E27FC236}">
                <a16:creationId xmlns:a16="http://schemas.microsoft.com/office/drawing/2014/main" id="{D1795A07-5FA7-4466-9FE5-8784BF768432}"/>
              </a:ext>
            </a:extLst>
          </p:cNvPr>
          <p:cNvSpPr/>
          <p:nvPr/>
        </p:nvSpPr>
        <p:spPr>
          <a:xfrm>
            <a:off x="701822" y="3173127"/>
            <a:ext cx="3557765" cy="1287917"/>
          </a:xfrm>
          <a:prstGeom prst="rect">
            <a:avLst/>
          </a:prstGeom>
        </p:spPr>
        <p:txBody>
          <a:bodyPr wrap="square">
            <a:spAutoFit/>
          </a:bodyPr>
          <a:lstStyle/>
          <a:p>
            <a:pPr>
              <a:lnSpc>
                <a:spcPct val="150000"/>
              </a:lnSpc>
            </a:pPr>
            <a:r>
              <a:rPr lang="zh-TW" altLang="en-US" b="1">
                <a:latin typeface="微軟正黑體" panose="020B0604030504040204" pitchFamily="34" charset="-120"/>
                <a:ea typeface="微軟正黑體" panose="020B0604030504040204" pitchFamily="34" charset="-120"/>
              </a:rPr>
              <a:t>照表操課</a:t>
            </a:r>
            <a:endParaRPr lang="en-US" altLang="zh-TW" b="1">
              <a:latin typeface="微軟正黑體" panose="020B0604030504040204" pitchFamily="34" charset="-120"/>
              <a:ea typeface="微軟正黑體" panose="020B0604030504040204" pitchFamily="34" charset="-120"/>
            </a:endParaRPr>
          </a:p>
          <a:p>
            <a:pPr>
              <a:lnSpc>
                <a:spcPct val="150000"/>
              </a:lnSpc>
            </a:pPr>
            <a:r>
              <a:rPr lang="zh-TW" altLang="en-US">
                <a:latin typeface="微軟正黑體" panose="020B0604030504040204" pitchFamily="34" charset="-120"/>
                <a:ea typeface="微軟正黑體" panose="020B0604030504040204" pitchFamily="34" charset="-120"/>
              </a:rPr>
              <a:t>透過行事曆線上管理課程，直接點選該課堂即可直接進入教學。</a:t>
            </a:r>
            <a:endParaRPr lang="en-US" altLang="zh-TW">
              <a:latin typeface="微軟正黑體" panose="020B0604030504040204" pitchFamily="34" charset="-120"/>
              <a:ea typeface="微軟正黑體" panose="020B0604030504040204" pitchFamily="34" charset="-120"/>
            </a:endParaRPr>
          </a:p>
        </p:txBody>
      </p:sp>
      <p:sp>
        <p:nvSpPr>
          <p:cNvPr id="7" name="Rectangle 6">
            <a:extLst>
              <a:ext uri="{FF2B5EF4-FFF2-40B4-BE49-F238E27FC236}">
                <a16:creationId xmlns:a16="http://schemas.microsoft.com/office/drawing/2014/main" id="{FB5A06FC-6C6C-44AE-A633-0931ADD1AAC8}"/>
              </a:ext>
            </a:extLst>
          </p:cNvPr>
          <p:cNvSpPr/>
          <p:nvPr/>
        </p:nvSpPr>
        <p:spPr>
          <a:xfrm>
            <a:off x="8589708" y="3903227"/>
            <a:ext cx="211378" cy="24042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Picture 7">
            <a:extLst>
              <a:ext uri="{FF2B5EF4-FFF2-40B4-BE49-F238E27FC236}">
                <a16:creationId xmlns:a16="http://schemas.microsoft.com/office/drawing/2014/main" id="{A83EF21C-9D87-472F-A352-B05AB07FD188}"/>
              </a:ext>
            </a:extLst>
          </p:cNvPr>
          <p:cNvPicPr>
            <a:picLocks noChangeAspect="1"/>
          </p:cNvPicPr>
          <p:nvPr/>
        </p:nvPicPr>
        <p:blipFill>
          <a:blip r:embed="rId2"/>
          <a:stretch>
            <a:fillRect/>
          </a:stretch>
        </p:blipFill>
        <p:spPr>
          <a:xfrm>
            <a:off x="5300036" y="2080671"/>
            <a:ext cx="5779330" cy="3377612"/>
          </a:xfrm>
          <a:prstGeom prst="rect">
            <a:avLst/>
          </a:prstGeom>
          <a:ln w="6350">
            <a:solidFill>
              <a:schemeClr val="bg1">
                <a:lumMod val="50000"/>
              </a:schemeClr>
            </a:solidFill>
          </a:ln>
        </p:spPr>
      </p:pic>
      <p:sp>
        <p:nvSpPr>
          <p:cNvPr id="9" name="Rectangle 8">
            <a:extLst>
              <a:ext uri="{FF2B5EF4-FFF2-40B4-BE49-F238E27FC236}">
                <a16:creationId xmlns:a16="http://schemas.microsoft.com/office/drawing/2014/main" id="{F8E09D09-0C76-48FD-81C8-EF20C5FF9928}"/>
              </a:ext>
            </a:extLst>
          </p:cNvPr>
          <p:cNvSpPr/>
          <p:nvPr/>
        </p:nvSpPr>
        <p:spPr>
          <a:xfrm>
            <a:off x="7918118" y="4110804"/>
            <a:ext cx="1047416" cy="700480"/>
          </a:xfrm>
          <a:prstGeom prst="rect">
            <a:avLst/>
          </a:prstGeom>
          <a:solidFill>
            <a:srgbClr val="FFDA71">
              <a:alpha val="16078"/>
            </a:srgbClr>
          </a:solidFill>
          <a:ln w="38100" cap="flat" cmpd="sng" algn="ctr">
            <a:solidFill>
              <a:srgbClr val="C00000"/>
            </a:solidFill>
            <a:prstDash val="solid"/>
          </a:ln>
          <a:effectLst/>
        </p:spPr>
        <p:txBody>
          <a:bodyPr rtlCol="0" anchor="ctr"/>
          <a:lstStyle/>
          <a:p>
            <a:pPr algn="ctr">
              <a:defRPr/>
            </a:pPr>
            <a:endParaRPr lang="zh-TW" altLang="en-US" kern="0">
              <a:solidFill>
                <a:srgbClr val="FFFFFF"/>
              </a:solidFill>
              <a:latin typeface="Segoe UI"/>
            </a:endParaRPr>
          </a:p>
        </p:txBody>
      </p:sp>
      <p:sp>
        <p:nvSpPr>
          <p:cNvPr id="10" name="Slide Number Placeholder 9">
            <a:extLst>
              <a:ext uri="{FF2B5EF4-FFF2-40B4-BE49-F238E27FC236}">
                <a16:creationId xmlns:a16="http://schemas.microsoft.com/office/drawing/2014/main" id="{35DF2AA0-B435-4CB2-B514-517B888D575C}"/>
              </a:ext>
            </a:extLst>
          </p:cNvPr>
          <p:cNvSpPr>
            <a:spLocks noGrp="1"/>
          </p:cNvSpPr>
          <p:nvPr>
            <p:ph type="sldNum" sz="quarter" idx="12"/>
          </p:nvPr>
        </p:nvSpPr>
        <p:spPr/>
        <p:txBody>
          <a:bodyPr/>
          <a:lstStyle/>
          <a:p>
            <a:fld id="{8E944A95-69E5-4D7C-86D2-2CDBA701118A}" type="slidenum">
              <a:rPr lang="zh-TW" altLang="en-US" smtClean="0"/>
              <a:t>30</a:t>
            </a:fld>
            <a:endParaRPr lang="zh-TW" altLang="en-US"/>
          </a:p>
        </p:txBody>
      </p:sp>
    </p:spTree>
    <p:extLst>
      <p:ext uri="{BB962C8B-B14F-4D97-AF65-F5344CB8AC3E}">
        <p14:creationId xmlns:p14="http://schemas.microsoft.com/office/powerpoint/2010/main" val="1185018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0C077A-7EA6-4958-A904-0C0511248B23}"/>
              </a:ext>
            </a:extLst>
          </p:cNvPr>
          <p:cNvSpPr/>
          <p:nvPr/>
        </p:nvSpPr>
        <p:spPr>
          <a:xfrm>
            <a:off x="224769" y="29880"/>
            <a:ext cx="1723549" cy="710451"/>
          </a:xfrm>
          <a:prstGeom prst="rect">
            <a:avLst/>
          </a:prstGeom>
        </p:spPr>
        <p:txBody>
          <a:bodyPr wrap="none" anchor="t">
            <a:spAutoFit/>
          </a:bodyPr>
          <a:lstStyle/>
          <a:p>
            <a:pPr defTabSz="457200">
              <a:lnSpc>
                <a:spcPct val="150000"/>
              </a:lnSpc>
            </a:pPr>
            <a:r>
              <a:rPr lang="zh-TW" sz="3000" b="1">
                <a:solidFill>
                  <a:schemeClr val="bg1"/>
                </a:solidFill>
                <a:latin typeface="Microsoft JhengHei"/>
                <a:ea typeface="Microsoft JhengHei"/>
              </a:rPr>
              <a:t>教學</a:t>
            </a:r>
            <a:r>
              <a:rPr lang="zh-TW" altLang="en-US" sz="3000" b="1">
                <a:solidFill>
                  <a:schemeClr val="bg1"/>
                </a:solidFill>
                <a:latin typeface="微軟正黑體"/>
                <a:ea typeface="微軟正黑體"/>
              </a:rPr>
              <a:t>進行</a:t>
            </a:r>
            <a:endParaRPr lang="zh-TW" sz="3000" i="0" u="none" strike="noStrike" kern="1200" cap="none" spc="0" normalizeH="0" baseline="0" noProof="0">
              <a:ln>
                <a:noFill/>
              </a:ln>
              <a:solidFill>
                <a:schemeClr val="bg1"/>
              </a:solidFill>
              <a:effectLst/>
              <a:uLnTx/>
              <a:uFillTx/>
              <a:latin typeface="Calibri" panose="020F0502020204030204"/>
              <a:ea typeface="微軟正黑體"/>
              <a:cs typeface="Calibri" panose="020F0502020204030204"/>
            </a:endParaRPr>
          </a:p>
        </p:txBody>
      </p:sp>
      <p:pic>
        <p:nvPicPr>
          <p:cNvPr id="6" name="Picture 5">
            <a:extLst>
              <a:ext uri="{FF2B5EF4-FFF2-40B4-BE49-F238E27FC236}">
                <a16:creationId xmlns:a16="http://schemas.microsoft.com/office/drawing/2014/main" id="{202DB078-B345-4087-B683-D5EA19B3C98E}"/>
              </a:ext>
            </a:extLst>
          </p:cNvPr>
          <p:cNvPicPr>
            <a:picLocks noChangeAspect="1"/>
          </p:cNvPicPr>
          <p:nvPr/>
        </p:nvPicPr>
        <p:blipFill>
          <a:blip r:embed="rId2"/>
          <a:stretch>
            <a:fillRect/>
          </a:stretch>
        </p:blipFill>
        <p:spPr>
          <a:xfrm>
            <a:off x="4716494" y="2173756"/>
            <a:ext cx="6437731" cy="3119338"/>
          </a:xfrm>
          <a:prstGeom prst="rect">
            <a:avLst/>
          </a:prstGeom>
          <a:ln w="6350">
            <a:solidFill>
              <a:schemeClr val="bg1">
                <a:lumMod val="50000"/>
              </a:schemeClr>
            </a:solidFill>
          </a:ln>
        </p:spPr>
      </p:pic>
      <p:sp>
        <p:nvSpPr>
          <p:cNvPr id="7" name="Rectangle 6">
            <a:extLst>
              <a:ext uri="{FF2B5EF4-FFF2-40B4-BE49-F238E27FC236}">
                <a16:creationId xmlns:a16="http://schemas.microsoft.com/office/drawing/2014/main" id="{AB65766F-F8E3-4DD9-93FE-CA1A3C1E9FAA}"/>
              </a:ext>
            </a:extLst>
          </p:cNvPr>
          <p:cNvSpPr/>
          <p:nvPr/>
        </p:nvSpPr>
        <p:spPr>
          <a:xfrm>
            <a:off x="7983549" y="2845899"/>
            <a:ext cx="120140" cy="1714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Title 1">
            <a:extLst>
              <a:ext uri="{FF2B5EF4-FFF2-40B4-BE49-F238E27FC236}">
                <a16:creationId xmlns:a16="http://schemas.microsoft.com/office/drawing/2014/main" id="{2A156577-85C7-4F7D-B8CD-4BEFAE7CD114}"/>
              </a:ext>
            </a:extLst>
          </p:cNvPr>
          <p:cNvSpPr txBox="1">
            <a:spLocks/>
          </p:cNvSpPr>
          <p:nvPr/>
        </p:nvSpPr>
        <p:spPr>
          <a:xfrm>
            <a:off x="4682212" y="5331422"/>
            <a:ext cx="6386155" cy="76198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defRPr/>
            </a:pPr>
            <a:r>
              <a:rPr kumimoji="0" lang="zh-TW" altLang="en-US" sz="1800" b="0" i="0" u="none" strike="noStrike" kern="1200" cap="none" spc="0" normalizeH="0" baseline="0" noProof="0">
                <a:ln>
                  <a:noFill/>
                </a:ln>
                <a:solidFill>
                  <a:srgbClr val="FFC000"/>
                </a:solidFill>
                <a:effectLst/>
                <a:uLnTx/>
                <a:uFillTx/>
                <a:latin typeface="微軟正黑體" panose="020B0604030504040204" pitchFamily="34" charset="-120"/>
                <a:ea typeface="微軟正黑體" panose="020B0604030504040204" pitchFamily="34" charset="-120"/>
                <a:cs typeface="+mj-cs"/>
              </a:rPr>
              <a:t>■</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老師直接進行視訊授課，右方的交談可以讓學生做課堂提問，達到互動教學</a:t>
            </a:r>
            <a:endPar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endParaRPr>
          </a:p>
        </p:txBody>
      </p:sp>
      <p:sp>
        <p:nvSpPr>
          <p:cNvPr id="9" name="Rectangle 8">
            <a:extLst>
              <a:ext uri="{FF2B5EF4-FFF2-40B4-BE49-F238E27FC236}">
                <a16:creationId xmlns:a16="http://schemas.microsoft.com/office/drawing/2014/main" id="{57524D5C-815A-4BB7-8D9B-4F94FAF24CEC}"/>
              </a:ext>
            </a:extLst>
          </p:cNvPr>
          <p:cNvSpPr/>
          <p:nvPr/>
        </p:nvSpPr>
        <p:spPr>
          <a:xfrm>
            <a:off x="876387" y="2766618"/>
            <a:ext cx="3380255" cy="2165080"/>
          </a:xfrm>
          <a:prstGeom prst="rect">
            <a:avLst/>
          </a:prstGeom>
        </p:spPr>
        <p:txBody>
          <a:bodyPr wrap="square">
            <a:spAutoFit/>
          </a:bodyPr>
          <a:lstStyle/>
          <a:p>
            <a:pPr>
              <a:lnSpc>
                <a:spcPct val="150000"/>
              </a:lnSpc>
            </a:pPr>
            <a:r>
              <a:rPr lang="zh-TW" altLang="en-US" sz="2000" b="1">
                <a:latin typeface="微軟正黑體" panose="020B0604030504040204" pitchFamily="34" charset="-120"/>
                <a:ea typeface="微軟正黑體" panose="020B0604030504040204" pitchFamily="34" charset="-120"/>
              </a:rPr>
              <a:t>遠距教學</a:t>
            </a:r>
            <a:endParaRPr lang="en-US" altLang="zh-TW" sz="2000" b="1">
              <a:latin typeface="微軟正黑體" panose="020B0604030504040204" pitchFamily="34" charset="-120"/>
              <a:ea typeface="微軟正黑體" panose="020B0604030504040204" pitchFamily="34" charset="-120"/>
            </a:endParaRPr>
          </a:p>
          <a:p>
            <a:pPr>
              <a:lnSpc>
                <a:spcPct val="150000"/>
              </a:lnSpc>
            </a:pPr>
            <a:r>
              <a:rPr lang="zh-TW" altLang="en-US">
                <a:latin typeface="微軟正黑體" panose="020B0604030504040204" pitchFamily="34" charset="-120"/>
                <a:ea typeface="微軟正黑體" panose="020B0604030504040204" pitchFamily="34" charset="-120"/>
              </a:rPr>
              <a:t>老師分享畫面進行上課，不論是在教室或不再教室的學生都可以上課，遠方的學生也可直接發問。</a:t>
            </a:r>
            <a:endParaRPr lang="en-US" altLang="zh-TW">
              <a:latin typeface="微軟正黑體" panose="020B0604030504040204" pitchFamily="34" charset="-120"/>
              <a:ea typeface="微軟正黑體" panose="020B0604030504040204" pitchFamily="34" charset="-120"/>
            </a:endParaRPr>
          </a:p>
        </p:txBody>
      </p:sp>
      <p:sp>
        <p:nvSpPr>
          <p:cNvPr id="10" name="Slide Number Placeholder 9">
            <a:extLst>
              <a:ext uri="{FF2B5EF4-FFF2-40B4-BE49-F238E27FC236}">
                <a16:creationId xmlns:a16="http://schemas.microsoft.com/office/drawing/2014/main" id="{2F2533E2-E060-4266-B6D3-83A0AA097663}"/>
              </a:ext>
            </a:extLst>
          </p:cNvPr>
          <p:cNvSpPr>
            <a:spLocks noGrp="1"/>
          </p:cNvSpPr>
          <p:nvPr>
            <p:ph type="sldNum" sz="quarter" idx="12"/>
          </p:nvPr>
        </p:nvSpPr>
        <p:spPr/>
        <p:txBody>
          <a:bodyPr/>
          <a:lstStyle/>
          <a:p>
            <a:fld id="{8E944A95-69E5-4D7C-86D2-2CDBA701118A}" type="slidenum">
              <a:rPr lang="zh-TW" altLang="en-US" smtClean="0"/>
              <a:t>31</a:t>
            </a:fld>
            <a:endParaRPr lang="zh-TW" altLang="en-US"/>
          </a:p>
        </p:txBody>
      </p:sp>
    </p:spTree>
    <p:extLst>
      <p:ext uri="{BB962C8B-B14F-4D97-AF65-F5344CB8AC3E}">
        <p14:creationId xmlns:p14="http://schemas.microsoft.com/office/powerpoint/2010/main" val="3049509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0C077A-7EA6-4958-A904-0C0511248B23}"/>
              </a:ext>
            </a:extLst>
          </p:cNvPr>
          <p:cNvSpPr/>
          <p:nvPr/>
        </p:nvSpPr>
        <p:spPr>
          <a:xfrm>
            <a:off x="224769" y="29880"/>
            <a:ext cx="2492990"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rPr>
              <a:t>錄製課堂內容</a:t>
            </a:r>
            <a:endParaRPr lang="zh-TW" altLang="en-US" sz="3000" b="1" i="0" u="none" strike="noStrike" kern="1200" cap="none" spc="0" normalizeH="0" baseline="0" noProof="0">
              <a:ln>
                <a:noFill/>
              </a:ln>
              <a:solidFill>
                <a:schemeClr val="bg1"/>
              </a:solidFill>
              <a:effectLst/>
              <a:uLnTx/>
              <a:uFillTx/>
              <a:latin typeface="微軟正黑體"/>
              <a:ea typeface="微軟正黑體"/>
              <a:cs typeface="Calibri" panose="020F0502020204030204"/>
            </a:endParaRPr>
          </a:p>
        </p:txBody>
      </p:sp>
      <p:sp>
        <p:nvSpPr>
          <p:cNvPr id="8" name="Title 1">
            <a:extLst>
              <a:ext uri="{FF2B5EF4-FFF2-40B4-BE49-F238E27FC236}">
                <a16:creationId xmlns:a16="http://schemas.microsoft.com/office/drawing/2014/main" id="{0ACC4355-4A51-40C5-9C16-21E6EEFC91F4}"/>
              </a:ext>
            </a:extLst>
          </p:cNvPr>
          <p:cNvSpPr txBox="1">
            <a:spLocks/>
          </p:cNvSpPr>
          <p:nvPr/>
        </p:nvSpPr>
        <p:spPr>
          <a:xfrm>
            <a:off x="4389054" y="5428263"/>
            <a:ext cx="6925629" cy="61739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60000"/>
              </a:lnSpc>
            </a:pPr>
            <a:r>
              <a:rPr lang="zh-TW" altLang="en-US" sz="1800">
                <a:solidFill>
                  <a:schemeClr val="accent4"/>
                </a:solidFill>
                <a:latin typeface="微軟正黑體" panose="020B0604030504040204" pitchFamily="34" charset="-120"/>
                <a:ea typeface="微軟正黑體" panose="020B0604030504040204" pitchFamily="34" charset="-120"/>
              </a:rPr>
              <a:t>■ </a:t>
            </a:r>
            <a:r>
              <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rPr>
              <a:t> ···</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 </a:t>
            </a:r>
            <a:r>
              <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rPr>
              <a:t>-&gt;</a:t>
            </a:r>
            <a:r>
              <a:rPr lang="zh-TW" altLang="en-US" sz="1800">
                <a:solidFill>
                  <a:schemeClr val="tx1">
                    <a:lumMod val="50000"/>
                    <a:lumOff val="50000"/>
                  </a:schemeClr>
                </a:solidFill>
                <a:latin typeface="微軟正黑體" panose="020B0604030504040204" pitchFamily="34" charset="-120"/>
                <a:ea typeface="微軟正黑體" panose="020B0604030504040204" pitchFamily="34" charset="-120"/>
              </a:rPr>
              <a:t> 開始錄製。 錄製的內容結束後會貼在頻道中。</a:t>
            </a:r>
            <a:endParaRPr lang="en-US" altLang="zh-TW" sz="1800">
              <a:solidFill>
                <a:schemeClr val="tx1">
                  <a:lumMod val="50000"/>
                  <a:lumOff val="50000"/>
                </a:schemeClr>
              </a:solidFill>
              <a:latin typeface="微軟正黑體" panose="020B0604030504040204" pitchFamily="34" charset="-120"/>
              <a:ea typeface="微軟正黑體" panose="020B0604030504040204" pitchFamily="34" charset="-120"/>
            </a:endParaRPr>
          </a:p>
        </p:txBody>
      </p:sp>
      <p:pic>
        <p:nvPicPr>
          <p:cNvPr id="9" name="Picture 8">
            <a:extLst>
              <a:ext uri="{FF2B5EF4-FFF2-40B4-BE49-F238E27FC236}">
                <a16:creationId xmlns:a16="http://schemas.microsoft.com/office/drawing/2014/main" id="{4D29C354-BADE-40D7-8CCD-61525C488034}"/>
              </a:ext>
            </a:extLst>
          </p:cNvPr>
          <p:cNvPicPr>
            <a:picLocks noChangeAspect="1"/>
          </p:cNvPicPr>
          <p:nvPr/>
        </p:nvPicPr>
        <p:blipFill rotWithShape="1">
          <a:blip r:embed="rId2"/>
          <a:srcRect b="3555"/>
          <a:stretch/>
        </p:blipFill>
        <p:spPr>
          <a:xfrm>
            <a:off x="4389907" y="3484459"/>
            <a:ext cx="1596458" cy="2026368"/>
          </a:xfrm>
          <a:prstGeom prst="rect">
            <a:avLst/>
          </a:prstGeom>
        </p:spPr>
      </p:pic>
      <p:sp>
        <p:nvSpPr>
          <p:cNvPr id="16" name="Rectangle 15">
            <a:extLst>
              <a:ext uri="{FF2B5EF4-FFF2-40B4-BE49-F238E27FC236}">
                <a16:creationId xmlns:a16="http://schemas.microsoft.com/office/drawing/2014/main" id="{2A6216D4-914C-446D-88FC-271069AA66B6}"/>
              </a:ext>
            </a:extLst>
          </p:cNvPr>
          <p:cNvSpPr/>
          <p:nvPr/>
        </p:nvSpPr>
        <p:spPr>
          <a:xfrm>
            <a:off x="4389054" y="4920707"/>
            <a:ext cx="1596458" cy="244506"/>
          </a:xfrm>
          <a:prstGeom prst="rect">
            <a:avLst/>
          </a:prstGeom>
          <a:solidFill>
            <a:srgbClr val="FFDA71">
              <a:alpha val="1607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Rectangle 16">
            <a:extLst>
              <a:ext uri="{FF2B5EF4-FFF2-40B4-BE49-F238E27FC236}">
                <a16:creationId xmlns:a16="http://schemas.microsoft.com/office/drawing/2014/main" id="{E482817A-02AB-4B9A-B8EB-48C06FA5781E}"/>
              </a:ext>
            </a:extLst>
          </p:cNvPr>
          <p:cNvSpPr/>
          <p:nvPr/>
        </p:nvSpPr>
        <p:spPr>
          <a:xfrm>
            <a:off x="907755" y="3043410"/>
            <a:ext cx="2254997" cy="1703415"/>
          </a:xfrm>
          <a:prstGeom prst="rect">
            <a:avLst/>
          </a:prstGeom>
        </p:spPr>
        <p:txBody>
          <a:bodyPr wrap="square">
            <a:spAutoFit/>
          </a:bodyPr>
          <a:lstStyle/>
          <a:p>
            <a:pPr>
              <a:lnSpc>
                <a:spcPct val="150000"/>
              </a:lnSpc>
            </a:pPr>
            <a:r>
              <a:rPr lang="zh-TW" altLang="en-US" b="1">
                <a:latin typeface="微軟正黑體" panose="020B0604030504040204" pitchFamily="34" charset="-120"/>
                <a:ea typeface="微軟正黑體" panose="020B0604030504040204" pitchFamily="34" charset="-120"/>
              </a:rPr>
              <a:t>錄製</a:t>
            </a:r>
            <a:endParaRPr lang="en-US" altLang="zh-TW" b="1">
              <a:latin typeface="微軟正黑體" panose="020B0604030504040204" pitchFamily="34" charset="-120"/>
              <a:ea typeface="微軟正黑體" panose="020B0604030504040204" pitchFamily="34" charset="-120"/>
            </a:endParaRPr>
          </a:p>
          <a:p>
            <a:pPr>
              <a:lnSpc>
                <a:spcPct val="150000"/>
              </a:lnSpc>
            </a:pPr>
            <a:r>
              <a:rPr lang="zh-TW" altLang="en-US">
                <a:latin typeface="微軟正黑體" panose="020B0604030504040204" pitchFamily="34" charset="-120"/>
                <a:ea typeface="微軟正黑體" panose="020B0604030504040204" pitchFamily="34" charset="-120"/>
              </a:rPr>
              <a:t>錄製上課內容，</a:t>
            </a:r>
            <a:endParaRPr lang="en-US" altLang="zh-TW">
              <a:latin typeface="微軟正黑體" panose="020B0604030504040204" pitchFamily="34" charset="-120"/>
              <a:ea typeface="微軟正黑體" panose="020B0604030504040204" pitchFamily="34" charset="-120"/>
            </a:endParaRPr>
          </a:p>
          <a:p>
            <a:pPr>
              <a:lnSpc>
                <a:spcPct val="150000"/>
              </a:lnSpc>
            </a:pPr>
            <a:r>
              <a:rPr lang="zh-TW" altLang="en-US">
                <a:latin typeface="微軟正黑體" panose="020B0604030504040204" pitchFamily="34" charset="-120"/>
                <a:ea typeface="微軟正黑體" panose="020B0604030504040204" pitchFamily="34" charset="-120"/>
              </a:rPr>
              <a:t>供學生複習或做課堂記錄。</a:t>
            </a:r>
            <a:endParaRPr lang="en-US" altLang="zh-TW">
              <a:latin typeface="微軟正黑體" panose="020B0604030504040204" pitchFamily="34" charset="-120"/>
              <a:ea typeface="微軟正黑體" panose="020B0604030504040204" pitchFamily="34" charset="-120"/>
            </a:endParaRPr>
          </a:p>
        </p:txBody>
      </p:sp>
      <p:pic>
        <p:nvPicPr>
          <p:cNvPr id="19" name="圖片 19" descr="一張含有 螢幕擷取畫面, 電腦 的圖片&#10;&#10;描述是以非常高的可信度產生">
            <a:extLst>
              <a:ext uri="{FF2B5EF4-FFF2-40B4-BE49-F238E27FC236}">
                <a16:creationId xmlns:a16="http://schemas.microsoft.com/office/drawing/2014/main" id="{0F0D3034-061F-4A45-A083-909B08638AE3}"/>
              </a:ext>
            </a:extLst>
          </p:cNvPr>
          <p:cNvPicPr>
            <a:picLocks noChangeAspect="1"/>
          </p:cNvPicPr>
          <p:nvPr/>
        </p:nvPicPr>
        <p:blipFill rotWithShape="1">
          <a:blip r:embed="rId3"/>
          <a:srcRect r="-88" b="4756"/>
          <a:stretch/>
        </p:blipFill>
        <p:spPr>
          <a:xfrm>
            <a:off x="6104082" y="2041238"/>
            <a:ext cx="5485248" cy="3473807"/>
          </a:xfrm>
          <a:prstGeom prst="rect">
            <a:avLst/>
          </a:prstGeom>
        </p:spPr>
      </p:pic>
      <p:sp>
        <p:nvSpPr>
          <p:cNvPr id="21" name="Rectangle 15">
            <a:extLst>
              <a:ext uri="{FF2B5EF4-FFF2-40B4-BE49-F238E27FC236}">
                <a16:creationId xmlns:a16="http://schemas.microsoft.com/office/drawing/2014/main" id="{28B33CB3-8C02-42D8-A871-DEACC4854D4B}"/>
              </a:ext>
            </a:extLst>
          </p:cNvPr>
          <p:cNvSpPr/>
          <p:nvPr/>
        </p:nvSpPr>
        <p:spPr>
          <a:xfrm>
            <a:off x="7962372" y="3887389"/>
            <a:ext cx="1815821" cy="758278"/>
          </a:xfrm>
          <a:prstGeom prst="rect">
            <a:avLst/>
          </a:prstGeom>
          <a:solidFill>
            <a:srgbClr val="FFDA71">
              <a:alpha val="1607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Slide Number Placeholder 19">
            <a:extLst>
              <a:ext uri="{FF2B5EF4-FFF2-40B4-BE49-F238E27FC236}">
                <a16:creationId xmlns:a16="http://schemas.microsoft.com/office/drawing/2014/main" id="{1B176C8D-07E4-43D2-890F-C5F5791BB151}"/>
              </a:ext>
            </a:extLst>
          </p:cNvPr>
          <p:cNvSpPr>
            <a:spLocks noGrp="1"/>
          </p:cNvSpPr>
          <p:nvPr>
            <p:ph type="sldNum" sz="quarter" idx="12"/>
          </p:nvPr>
        </p:nvSpPr>
        <p:spPr/>
        <p:txBody>
          <a:bodyPr/>
          <a:lstStyle/>
          <a:p>
            <a:fld id="{8E944A95-69E5-4D7C-86D2-2CDBA701118A}" type="slidenum">
              <a:rPr lang="zh-TW" altLang="en-US" smtClean="0"/>
              <a:t>32</a:t>
            </a:fld>
            <a:endParaRPr lang="zh-TW" altLang="en-US"/>
          </a:p>
        </p:txBody>
      </p:sp>
    </p:spTree>
    <p:extLst>
      <p:ext uri="{BB962C8B-B14F-4D97-AF65-F5344CB8AC3E}">
        <p14:creationId xmlns:p14="http://schemas.microsoft.com/office/powerpoint/2010/main" val="1660718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73681B-CECF-481B-B41D-B2207062D698}"/>
              </a:ext>
            </a:extLst>
          </p:cNvPr>
          <p:cNvSpPr>
            <a:spLocks noGrp="1"/>
          </p:cNvSpPr>
          <p:nvPr>
            <p:ph type="sldNum" sz="quarter" idx="12"/>
          </p:nvPr>
        </p:nvSpPr>
        <p:spPr/>
        <p:txBody>
          <a:bodyPr/>
          <a:lstStyle/>
          <a:p>
            <a:fld id="{8E944A95-69E5-4D7C-86D2-2CDBA701118A}" type="slidenum">
              <a:rPr lang="zh-TW" altLang="en-US" smtClean="0"/>
              <a:t>33</a:t>
            </a:fld>
            <a:endParaRPr lang="zh-TW" altLang="en-US"/>
          </a:p>
        </p:txBody>
      </p:sp>
      <p:sp>
        <p:nvSpPr>
          <p:cNvPr id="6" name="矩形 5">
            <a:extLst>
              <a:ext uri="{FF2B5EF4-FFF2-40B4-BE49-F238E27FC236}">
                <a16:creationId xmlns:a16="http://schemas.microsoft.com/office/drawing/2014/main" id="{F0B980DF-20E4-47C6-9011-A9954811A6E0}"/>
              </a:ext>
            </a:extLst>
          </p:cNvPr>
          <p:cNvSpPr/>
          <p:nvPr/>
        </p:nvSpPr>
        <p:spPr>
          <a:xfrm>
            <a:off x="224769" y="29880"/>
            <a:ext cx="2492990"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rPr>
              <a:t>錄製課堂內容</a:t>
            </a:r>
            <a:endParaRPr lang="zh-TW" altLang="en-US" sz="3000" b="1" i="0" u="none" strike="noStrike" kern="1200" cap="none" spc="0" normalizeH="0" baseline="0" noProof="0">
              <a:ln>
                <a:noFill/>
              </a:ln>
              <a:solidFill>
                <a:schemeClr val="bg1"/>
              </a:solidFill>
              <a:effectLst/>
              <a:uLnTx/>
              <a:uFillTx/>
              <a:latin typeface="微軟正黑體"/>
              <a:ea typeface="微軟正黑體"/>
              <a:cs typeface="Calibri" panose="020F0502020204030204"/>
            </a:endParaRPr>
          </a:p>
        </p:txBody>
      </p:sp>
      <p:pic>
        <p:nvPicPr>
          <p:cNvPr id="7" name="錄製影片存放">
            <a:hlinkClick r:id="" action="ppaction://media"/>
            <a:extLst>
              <a:ext uri="{FF2B5EF4-FFF2-40B4-BE49-F238E27FC236}">
                <a16:creationId xmlns:a16="http://schemas.microsoft.com/office/drawing/2014/main" id="{0163DC1F-896B-4E7C-AB85-88084AFF05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6420" y="946800"/>
            <a:ext cx="9819160" cy="5911200"/>
          </a:xfrm>
          <a:prstGeom prst="rect">
            <a:avLst/>
          </a:prstGeom>
        </p:spPr>
      </p:pic>
    </p:spTree>
    <p:extLst>
      <p:ext uri="{BB962C8B-B14F-4D97-AF65-F5344CB8AC3E}">
        <p14:creationId xmlns:p14="http://schemas.microsoft.com/office/powerpoint/2010/main" val="366098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7288176F-E208-43F7-93D0-D21B6953132B}"/>
              </a:ext>
            </a:extLst>
          </p:cNvPr>
          <p:cNvSpPr txBox="1"/>
          <p:nvPr/>
        </p:nvSpPr>
        <p:spPr>
          <a:xfrm>
            <a:off x="586326" y="1517394"/>
            <a:ext cx="5133473" cy="707886"/>
          </a:xfrm>
          <a:prstGeom prst="rect">
            <a:avLst/>
          </a:prstGeom>
          <a:noFill/>
        </p:spPr>
        <p:txBody>
          <a:bodyPr wrap="square" rtlCol="0" anchor="t">
            <a:spAutoFit/>
          </a:bodyPr>
          <a:lstStyle/>
          <a:p>
            <a:pPr lvl="0" algn="just"/>
            <a:r>
              <a:rPr lang="zh-TW" altLang="en-US" sz="4000" b="1">
                <a:solidFill>
                  <a:srgbClr val="4A52BB"/>
                </a:solidFill>
                <a:latin typeface="微軟正黑體"/>
                <a:ea typeface="微軟正黑體"/>
              </a:rPr>
              <a:t>課堂點名</a:t>
            </a:r>
          </a:p>
        </p:txBody>
      </p:sp>
      <p:sp>
        <p:nvSpPr>
          <p:cNvPr id="3" name="Rectangle 70">
            <a:extLst>
              <a:ext uri="{FF2B5EF4-FFF2-40B4-BE49-F238E27FC236}">
                <a16:creationId xmlns:a16="http://schemas.microsoft.com/office/drawing/2014/main" id="{73A031DD-F57F-4B1C-8548-FE3531F6D599}"/>
              </a:ext>
            </a:extLst>
          </p:cNvPr>
          <p:cNvSpPr/>
          <p:nvPr/>
        </p:nvSpPr>
        <p:spPr>
          <a:xfrm>
            <a:off x="646090" y="2453469"/>
            <a:ext cx="3827765" cy="456920"/>
          </a:xfrm>
          <a:prstGeom prst="rect">
            <a:avLst/>
          </a:prstGeom>
        </p:spPr>
        <p:txBody>
          <a:bodyPr wrap="square" anchor="t">
            <a:spAutoFit/>
          </a:bodyPr>
          <a:lstStyle/>
          <a:p>
            <a:pPr marL="342900" marR="0" lvl="0" indent="-342900" algn="l" defTabSz="914400" rtl="0" eaLnBrk="1" fontAlgn="auto" latinLnBrk="0" hangingPunct="1">
              <a:lnSpc>
                <a:spcPct val="150000"/>
              </a:lnSpc>
              <a:spcBef>
                <a:spcPts val="0"/>
              </a:spcBef>
              <a:spcAft>
                <a:spcPts val="0"/>
              </a:spcAft>
              <a:buClrTx/>
              <a:buSzTx/>
              <a:buAutoNum type="arabicPeriod"/>
              <a:tabLst/>
              <a:defRPr/>
            </a:pPr>
            <a:r>
              <a:rPr lang="zh-TW" altLang="en-US">
                <a:solidFill>
                  <a:srgbClr val="737373"/>
                </a:solidFill>
                <a:latin typeface="微軟正黑體"/>
                <a:ea typeface="微軟正黑體"/>
              </a:rPr>
              <a:t>點名簿</a:t>
            </a:r>
            <a:endParaRPr lang="en-US" altLang="zh-TW">
              <a:solidFill>
                <a:srgbClr val="737373"/>
              </a:solidFill>
              <a:latin typeface="微軟正黑體" panose="020B0604030504040204" pitchFamily="34" charset="-120"/>
              <a:ea typeface="微軟正黑體" panose="020B0604030504040204" pitchFamily="34" charset="-120"/>
            </a:endParaRPr>
          </a:p>
        </p:txBody>
      </p:sp>
      <p:sp>
        <p:nvSpPr>
          <p:cNvPr id="2" name="Slide Number Placeholder 1">
            <a:extLst>
              <a:ext uri="{FF2B5EF4-FFF2-40B4-BE49-F238E27FC236}">
                <a16:creationId xmlns:a16="http://schemas.microsoft.com/office/drawing/2014/main" id="{C0492378-ECB1-4423-8CC2-1117D868FF68}"/>
              </a:ext>
            </a:extLst>
          </p:cNvPr>
          <p:cNvSpPr>
            <a:spLocks noGrp="1"/>
          </p:cNvSpPr>
          <p:nvPr>
            <p:ph type="sldNum" sz="quarter" idx="12"/>
          </p:nvPr>
        </p:nvSpPr>
        <p:spPr/>
        <p:txBody>
          <a:bodyPr/>
          <a:lstStyle/>
          <a:p>
            <a:fld id="{8E944A95-69E5-4D7C-86D2-2CDBA701118A}" type="slidenum">
              <a:rPr lang="zh-TW" altLang="en-US" smtClean="0"/>
              <a:t>34</a:t>
            </a:fld>
            <a:endParaRPr lang="zh-TW" altLang="en-US"/>
          </a:p>
        </p:txBody>
      </p:sp>
    </p:spTree>
    <p:extLst>
      <p:ext uri="{BB962C8B-B14F-4D97-AF65-F5344CB8AC3E}">
        <p14:creationId xmlns:p14="http://schemas.microsoft.com/office/powerpoint/2010/main" val="3410846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0C077A-7EA6-4958-A904-0C0511248B23}"/>
              </a:ext>
            </a:extLst>
          </p:cNvPr>
          <p:cNvSpPr/>
          <p:nvPr/>
        </p:nvSpPr>
        <p:spPr>
          <a:xfrm>
            <a:off x="224769" y="29880"/>
            <a:ext cx="1338828"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rPr>
              <a:t>點名簿</a:t>
            </a:r>
            <a:endParaRPr lang="zh-TW" altLang="en-US" sz="3000" b="1" i="0" u="none" strike="noStrike" kern="1200" cap="none" spc="0" normalizeH="0" baseline="0" noProof="0">
              <a:ln>
                <a:noFill/>
              </a:ln>
              <a:solidFill>
                <a:schemeClr val="bg1"/>
              </a:solidFill>
              <a:effectLst/>
              <a:uLnTx/>
              <a:uFillTx/>
              <a:latin typeface="微軟正黑體"/>
              <a:ea typeface="微軟正黑體"/>
              <a:cs typeface="Calibri" panose="020F0502020204030204"/>
            </a:endParaRPr>
          </a:p>
        </p:txBody>
      </p:sp>
      <p:sp>
        <p:nvSpPr>
          <p:cNvPr id="3" name="Title 1">
            <a:extLst>
              <a:ext uri="{FF2B5EF4-FFF2-40B4-BE49-F238E27FC236}">
                <a16:creationId xmlns:a16="http://schemas.microsoft.com/office/drawing/2014/main" id="{48257999-96F9-4C9E-A29D-E51486A154B9}"/>
              </a:ext>
            </a:extLst>
          </p:cNvPr>
          <p:cNvSpPr txBox="1">
            <a:spLocks/>
          </p:cNvSpPr>
          <p:nvPr/>
        </p:nvSpPr>
        <p:spPr>
          <a:xfrm>
            <a:off x="4991828" y="5622810"/>
            <a:ext cx="5384148" cy="28118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defRPr/>
            </a:pPr>
            <a:r>
              <a:rPr kumimoji="0" lang="zh-TW" altLang="en-US" sz="1800" b="0" i="0" u="none" strike="noStrike" kern="1200" cap="none" spc="0" normalizeH="0" baseline="0" noProof="0">
                <a:ln>
                  <a:noFill/>
                </a:ln>
                <a:solidFill>
                  <a:srgbClr val="FFC000"/>
                </a:solidFill>
                <a:effectLst/>
                <a:uLnTx/>
                <a:uFillTx/>
                <a:latin typeface="微軟正黑體" panose="020B0604030504040204" pitchFamily="34" charset="-120"/>
                <a:ea typeface="微軟正黑體" panose="020B0604030504040204" pitchFamily="34" charset="-120"/>
                <a:cs typeface="+mj-cs"/>
              </a:rPr>
              <a:t>■ </a:t>
            </a:r>
            <a:r>
              <a:rPr lang="zh-TW" altLang="en-US" sz="1800">
                <a:solidFill>
                  <a:prstClr val="black">
                    <a:lumMod val="50000"/>
                    <a:lumOff val="50000"/>
                  </a:prstClr>
                </a:solidFill>
                <a:latin typeface="微軟正黑體" panose="020B0604030504040204" pitchFamily="34" charset="-120"/>
                <a:ea typeface="微軟正黑體" panose="020B0604030504040204" pitchFamily="34" charset="-120"/>
              </a:rPr>
              <a:t>團隊 </a:t>
            </a:r>
            <a:r>
              <a:rPr lang="en-US" altLang="zh-TW" sz="1800">
                <a:solidFill>
                  <a:prstClr val="black">
                    <a:lumMod val="50000"/>
                    <a:lumOff val="50000"/>
                  </a:prstClr>
                </a:solidFill>
                <a:latin typeface="微軟正黑體" panose="020B0604030504040204" pitchFamily="34" charset="-120"/>
                <a:ea typeface="微軟正黑體" panose="020B0604030504040204" pitchFamily="34" charset="-120"/>
              </a:rPr>
              <a:t>-&gt; +</a:t>
            </a:r>
            <a:r>
              <a:rPr lang="zh-TW" altLang="en-US" sz="1800">
                <a:solidFill>
                  <a:prstClr val="black">
                    <a:lumMod val="50000"/>
                    <a:lumOff val="50000"/>
                  </a:prstClr>
                </a:solidFill>
                <a:latin typeface="微軟正黑體" panose="020B0604030504040204" pitchFamily="34" charset="-120"/>
                <a:ea typeface="微軟正黑體" panose="020B0604030504040204" pitchFamily="34" charset="-120"/>
              </a:rPr>
              <a:t> </a:t>
            </a:r>
            <a:r>
              <a:rPr lang="en-US" altLang="zh-TW" sz="1800">
                <a:solidFill>
                  <a:prstClr val="black">
                    <a:lumMod val="50000"/>
                    <a:lumOff val="50000"/>
                  </a:prstClr>
                </a:solidFill>
                <a:latin typeface="微軟正黑體" panose="020B0604030504040204" pitchFamily="34" charset="-120"/>
                <a:ea typeface="微軟正黑體" panose="020B0604030504040204" pitchFamily="34" charset="-120"/>
              </a:rPr>
              <a:t>-&gt; </a:t>
            </a:r>
            <a:r>
              <a:rPr lang="zh-TW" altLang="en-US" sz="1800">
                <a:solidFill>
                  <a:prstClr val="black">
                    <a:lumMod val="50000"/>
                    <a:lumOff val="50000"/>
                  </a:prstClr>
                </a:solidFill>
                <a:latin typeface="微軟正黑體" panose="020B0604030504040204" pitchFamily="34" charset="-120"/>
                <a:ea typeface="微軟正黑體" panose="020B0604030504040204" pitchFamily="34" charset="-120"/>
              </a:rPr>
              <a:t>釘選點名簿</a:t>
            </a:r>
            <a:r>
              <a:rPr lang="en-US" altLang="zh-TW" sz="1800">
                <a:solidFill>
                  <a:srgbClr val="737373"/>
                </a:solidFill>
                <a:latin typeface="微軟正黑體" panose="020B0604030504040204" pitchFamily="34" charset="-120"/>
                <a:ea typeface="微軟正黑體" panose="020B0604030504040204" pitchFamily="34" charset="-120"/>
              </a:rPr>
              <a:t> -&gt; </a:t>
            </a:r>
            <a:r>
              <a:rPr lang="zh-TW" altLang="en-US" sz="1800">
                <a:solidFill>
                  <a:srgbClr val="737373"/>
                </a:solidFill>
                <a:latin typeface="微軟正黑體" panose="020B0604030504040204" pitchFamily="34" charset="-120"/>
                <a:ea typeface="微軟正黑體" panose="020B0604030504040204" pitchFamily="34" charset="-120"/>
              </a:rPr>
              <a:t>點名</a:t>
            </a:r>
            <a:endPar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endParaRPr>
          </a:p>
        </p:txBody>
      </p:sp>
      <p:sp>
        <p:nvSpPr>
          <p:cNvPr id="4" name="Rectangle 3">
            <a:extLst>
              <a:ext uri="{FF2B5EF4-FFF2-40B4-BE49-F238E27FC236}">
                <a16:creationId xmlns:a16="http://schemas.microsoft.com/office/drawing/2014/main" id="{74D87C9E-789D-4D81-9D14-96825E66C6AB}"/>
              </a:ext>
            </a:extLst>
          </p:cNvPr>
          <p:cNvSpPr/>
          <p:nvPr/>
        </p:nvSpPr>
        <p:spPr>
          <a:xfrm>
            <a:off x="876387" y="2766618"/>
            <a:ext cx="3380255" cy="1703415"/>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zh-TW" altLang="en-US" b="1">
                <a:solidFill>
                  <a:prstClr val="black"/>
                </a:solidFill>
                <a:latin typeface="微軟正黑體" panose="020B0604030504040204" pitchFamily="34" charset="-120"/>
                <a:ea typeface="微軟正黑體" panose="020B0604030504040204" pitchFamily="34" charset="-120"/>
              </a:rPr>
              <a:t>釘選聯絡簿</a:t>
            </a:r>
            <a:endParaRPr lang="en-US" altLang="zh-TW" b="1">
              <a:solidFill>
                <a:prstClr val="black"/>
              </a:solidFill>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老師可釘選日常上課所需的檔案或連結在團隊的上方，方便師生點取。</a:t>
            </a:r>
            <a:endParaRPr kumimoji="0" lang="en-US" altLang="zh-TW"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6" name="圖片 6" descr="一張含有 螢幕擷取畫面 的圖片&#10;&#10;描述是以非常高的可信度產生">
            <a:extLst>
              <a:ext uri="{FF2B5EF4-FFF2-40B4-BE49-F238E27FC236}">
                <a16:creationId xmlns:a16="http://schemas.microsoft.com/office/drawing/2014/main" id="{D4AD5571-5350-40AD-966F-9364A4A3B5C1}"/>
              </a:ext>
            </a:extLst>
          </p:cNvPr>
          <p:cNvPicPr>
            <a:picLocks noChangeAspect="1"/>
          </p:cNvPicPr>
          <p:nvPr/>
        </p:nvPicPr>
        <p:blipFill rotWithShape="1">
          <a:blip r:embed="rId2"/>
          <a:srcRect r="-275" b="4545"/>
          <a:stretch/>
        </p:blipFill>
        <p:spPr>
          <a:xfrm>
            <a:off x="4988459" y="1450819"/>
            <a:ext cx="6092993" cy="3993950"/>
          </a:xfrm>
          <a:prstGeom prst="rect">
            <a:avLst/>
          </a:prstGeom>
        </p:spPr>
      </p:pic>
      <p:sp>
        <p:nvSpPr>
          <p:cNvPr id="9" name="Rectangle 15">
            <a:extLst>
              <a:ext uri="{FF2B5EF4-FFF2-40B4-BE49-F238E27FC236}">
                <a16:creationId xmlns:a16="http://schemas.microsoft.com/office/drawing/2014/main" id="{40949595-6264-4CC6-AD65-672CD4361527}"/>
              </a:ext>
            </a:extLst>
          </p:cNvPr>
          <p:cNvSpPr/>
          <p:nvPr/>
        </p:nvSpPr>
        <p:spPr>
          <a:xfrm>
            <a:off x="9463738" y="1714557"/>
            <a:ext cx="397445" cy="260338"/>
          </a:xfrm>
          <a:prstGeom prst="rect">
            <a:avLst/>
          </a:prstGeom>
          <a:solidFill>
            <a:srgbClr val="FFDA71">
              <a:alpha val="1607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Slide Number Placeholder 6">
            <a:extLst>
              <a:ext uri="{FF2B5EF4-FFF2-40B4-BE49-F238E27FC236}">
                <a16:creationId xmlns:a16="http://schemas.microsoft.com/office/drawing/2014/main" id="{F58A1726-6CD5-4959-AF3C-28B81607F950}"/>
              </a:ext>
            </a:extLst>
          </p:cNvPr>
          <p:cNvSpPr>
            <a:spLocks noGrp="1"/>
          </p:cNvSpPr>
          <p:nvPr>
            <p:ph type="sldNum" sz="quarter" idx="12"/>
          </p:nvPr>
        </p:nvSpPr>
        <p:spPr/>
        <p:txBody>
          <a:bodyPr/>
          <a:lstStyle/>
          <a:p>
            <a:fld id="{8E944A95-69E5-4D7C-86D2-2CDBA701118A}" type="slidenum">
              <a:rPr lang="zh-TW" altLang="en-US" smtClean="0"/>
              <a:t>35</a:t>
            </a:fld>
            <a:endParaRPr lang="zh-TW" altLang="en-US"/>
          </a:p>
        </p:txBody>
      </p:sp>
    </p:spTree>
    <p:extLst>
      <p:ext uri="{BB962C8B-B14F-4D97-AF65-F5344CB8AC3E}">
        <p14:creationId xmlns:p14="http://schemas.microsoft.com/office/powerpoint/2010/main" val="1761789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CF26FB6-B302-46E7-A04E-55F814639B55}"/>
              </a:ext>
            </a:extLst>
          </p:cNvPr>
          <p:cNvSpPr/>
          <p:nvPr/>
        </p:nvSpPr>
        <p:spPr>
          <a:xfrm>
            <a:off x="224769" y="29880"/>
            <a:ext cx="1723549"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rPr>
              <a:t>課堂點名</a:t>
            </a:r>
            <a:endParaRPr lang="zh-TW" altLang="en-US" sz="3000" b="1" i="0" u="none" strike="noStrike" kern="1200" cap="none" spc="0" normalizeH="0" baseline="0" noProof="0">
              <a:ln>
                <a:noFill/>
              </a:ln>
              <a:solidFill>
                <a:schemeClr val="bg1"/>
              </a:solidFill>
              <a:effectLst/>
              <a:uLnTx/>
              <a:uFillTx/>
              <a:latin typeface="微軟正黑體"/>
              <a:ea typeface="微軟正黑體"/>
              <a:cs typeface="Calibri" panose="020F0502020204030204"/>
            </a:endParaRPr>
          </a:p>
        </p:txBody>
      </p:sp>
      <p:sp>
        <p:nvSpPr>
          <p:cNvPr id="3" name="Slide Number Placeholder 2">
            <a:extLst>
              <a:ext uri="{FF2B5EF4-FFF2-40B4-BE49-F238E27FC236}">
                <a16:creationId xmlns:a16="http://schemas.microsoft.com/office/drawing/2014/main" id="{17D11767-52C0-4957-8AC4-C753BDFB2140}"/>
              </a:ext>
            </a:extLst>
          </p:cNvPr>
          <p:cNvSpPr>
            <a:spLocks noGrp="1"/>
          </p:cNvSpPr>
          <p:nvPr>
            <p:ph type="sldNum" sz="quarter" idx="12"/>
          </p:nvPr>
        </p:nvSpPr>
        <p:spPr/>
        <p:txBody>
          <a:bodyPr/>
          <a:lstStyle/>
          <a:p>
            <a:fld id="{8E944A95-69E5-4D7C-86D2-2CDBA701118A}" type="slidenum">
              <a:rPr lang="zh-TW" altLang="en-US" smtClean="0"/>
              <a:t>36</a:t>
            </a:fld>
            <a:endParaRPr lang="zh-TW" altLang="en-US"/>
          </a:p>
        </p:txBody>
      </p:sp>
      <p:pic>
        <p:nvPicPr>
          <p:cNvPr id="4" name="Word 點名">
            <a:hlinkClick r:id="" action="ppaction://media"/>
            <a:extLst>
              <a:ext uri="{FF2B5EF4-FFF2-40B4-BE49-F238E27FC236}">
                <a16:creationId xmlns:a16="http://schemas.microsoft.com/office/drawing/2014/main" id="{625B60DA-0BC8-4580-A5F7-568B1349B3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6420" y="946800"/>
            <a:ext cx="9819160" cy="5911200"/>
          </a:xfrm>
          <a:prstGeom prst="rect">
            <a:avLst/>
          </a:prstGeom>
        </p:spPr>
      </p:pic>
    </p:spTree>
    <p:extLst>
      <p:ext uri="{BB962C8B-B14F-4D97-AF65-F5344CB8AC3E}">
        <p14:creationId xmlns:p14="http://schemas.microsoft.com/office/powerpoint/2010/main" val="322718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7288176F-E208-43F7-93D0-D21B6953132B}"/>
              </a:ext>
            </a:extLst>
          </p:cNvPr>
          <p:cNvSpPr txBox="1"/>
          <p:nvPr/>
        </p:nvSpPr>
        <p:spPr>
          <a:xfrm>
            <a:off x="586326" y="1517394"/>
            <a:ext cx="5133473" cy="707886"/>
          </a:xfrm>
          <a:prstGeom prst="rect">
            <a:avLst/>
          </a:prstGeom>
          <a:noFill/>
        </p:spPr>
        <p:txBody>
          <a:bodyPr wrap="square" rtlCol="0" anchor="t">
            <a:spAutoFit/>
          </a:bodyPr>
          <a:lstStyle/>
          <a:p>
            <a:pPr lvl="0" algn="just"/>
            <a:r>
              <a:rPr lang="zh-TW" altLang="en-US" sz="4000" b="1">
                <a:solidFill>
                  <a:srgbClr val="4A52BB"/>
                </a:solidFill>
                <a:latin typeface="微軟正黑體"/>
                <a:ea typeface="微軟正黑體"/>
              </a:rPr>
              <a:t>師生課堂互動</a:t>
            </a:r>
          </a:p>
        </p:txBody>
      </p:sp>
      <p:sp>
        <p:nvSpPr>
          <p:cNvPr id="3" name="Rectangle 70">
            <a:extLst>
              <a:ext uri="{FF2B5EF4-FFF2-40B4-BE49-F238E27FC236}">
                <a16:creationId xmlns:a16="http://schemas.microsoft.com/office/drawing/2014/main" id="{73A031DD-F57F-4B1C-8548-FE3531F6D599}"/>
              </a:ext>
            </a:extLst>
          </p:cNvPr>
          <p:cNvSpPr/>
          <p:nvPr/>
        </p:nvSpPr>
        <p:spPr>
          <a:xfrm>
            <a:off x="646090" y="2453469"/>
            <a:ext cx="3827765" cy="1287917"/>
          </a:xfrm>
          <a:prstGeom prst="rect">
            <a:avLst/>
          </a:prstGeom>
        </p:spPr>
        <p:txBody>
          <a:bodyPr wrap="square" anchor="t">
            <a:spAutoFit/>
          </a:bodyPr>
          <a:lstStyle/>
          <a:p>
            <a:pPr marL="342900" marR="0" lvl="0" indent="-342900" algn="l" defTabSz="914400" rtl="0" eaLnBrk="1" fontAlgn="auto" latinLnBrk="0" hangingPunct="1">
              <a:lnSpc>
                <a:spcPct val="150000"/>
              </a:lnSpc>
              <a:spcBef>
                <a:spcPts val="0"/>
              </a:spcBef>
              <a:spcAft>
                <a:spcPts val="0"/>
              </a:spcAft>
              <a:buClrTx/>
              <a:buSzTx/>
              <a:buAutoNum type="arabicPeriod"/>
              <a:tabLst/>
              <a:defRPr/>
            </a:pPr>
            <a:r>
              <a:rPr lang="zh-TW" altLang="en-US">
                <a:solidFill>
                  <a:srgbClr val="737373"/>
                </a:solidFill>
                <a:latin typeface="微軟正黑體"/>
                <a:ea typeface="微軟正黑體"/>
              </a:rPr>
              <a:t>瀏覽學生筆記本</a:t>
            </a:r>
          </a:p>
          <a:p>
            <a:pPr marL="342900" indent="-342900">
              <a:lnSpc>
                <a:spcPct val="150000"/>
              </a:lnSpc>
              <a:buAutoNum type="arabicPeriod"/>
              <a:defRPr/>
            </a:pPr>
            <a:endParaRPr lang="zh-TW" altLang="en-US">
              <a:solidFill>
                <a:srgbClr val="737373"/>
              </a:solidFill>
              <a:latin typeface="微軟正黑體"/>
              <a:ea typeface="微軟正黑體"/>
            </a:endParaRPr>
          </a:p>
          <a:p>
            <a:pPr marL="342900" indent="-342900">
              <a:lnSpc>
                <a:spcPct val="150000"/>
              </a:lnSpc>
              <a:buAutoNum type="arabicPeriod"/>
              <a:defRPr/>
            </a:pPr>
            <a:endParaRPr lang="zh-TW" altLang="en-US">
              <a:solidFill>
                <a:srgbClr val="737373"/>
              </a:solidFill>
              <a:latin typeface="微軟正黑體" panose="020B0604030504040204" pitchFamily="34" charset="-120"/>
              <a:ea typeface="微軟正黑體" panose="020B0604030504040204" pitchFamily="34" charset="-120"/>
            </a:endParaRPr>
          </a:p>
        </p:txBody>
      </p:sp>
      <p:sp>
        <p:nvSpPr>
          <p:cNvPr id="2" name="Slide Number Placeholder 1">
            <a:extLst>
              <a:ext uri="{FF2B5EF4-FFF2-40B4-BE49-F238E27FC236}">
                <a16:creationId xmlns:a16="http://schemas.microsoft.com/office/drawing/2014/main" id="{A59C4FED-28FC-4397-9F84-DC4B1BD9D32F}"/>
              </a:ext>
            </a:extLst>
          </p:cNvPr>
          <p:cNvSpPr>
            <a:spLocks noGrp="1"/>
          </p:cNvSpPr>
          <p:nvPr>
            <p:ph type="sldNum" sz="quarter" idx="12"/>
          </p:nvPr>
        </p:nvSpPr>
        <p:spPr/>
        <p:txBody>
          <a:bodyPr/>
          <a:lstStyle/>
          <a:p>
            <a:fld id="{8E944A95-69E5-4D7C-86D2-2CDBA701118A}" type="slidenum">
              <a:rPr lang="zh-TW" altLang="en-US" smtClean="0"/>
              <a:t>37</a:t>
            </a:fld>
            <a:endParaRPr lang="zh-TW" altLang="en-US"/>
          </a:p>
        </p:txBody>
      </p:sp>
    </p:spTree>
    <p:extLst>
      <p:ext uri="{BB962C8B-B14F-4D97-AF65-F5344CB8AC3E}">
        <p14:creationId xmlns:p14="http://schemas.microsoft.com/office/powerpoint/2010/main" val="2093475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0C077A-7EA6-4958-A904-0C0511248B23}"/>
              </a:ext>
            </a:extLst>
          </p:cNvPr>
          <p:cNvSpPr/>
          <p:nvPr/>
        </p:nvSpPr>
        <p:spPr>
          <a:xfrm>
            <a:off x="224769" y="29880"/>
            <a:ext cx="3262432"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rPr>
              <a:t>瀏覽學生的筆記本</a:t>
            </a:r>
            <a:endParaRPr lang="zh-TW" altLang="en-US" sz="3000" b="1" i="0" u="none" strike="noStrike" kern="1200" cap="none" spc="0" normalizeH="0" baseline="0" noProof="0">
              <a:ln>
                <a:noFill/>
              </a:ln>
              <a:solidFill>
                <a:schemeClr val="bg1"/>
              </a:solidFill>
              <a:effectLst/>
              <a:uLnTx/>
              <a:uFillTx/>
              <a:latin typeface="微軟正黑體"/>
              <a:ea typeface="微軟正黑體"/>
              <a:cs typeface="Calibri" panose="020F0502020204030204"/>
            </a:endParaRPr>
          </a:p>
        </p:txBody>
      </p:sp>
      <p:pic>
        <p:nvPicPr>
          <p:cNvPr id="3" name="圖片 3" descr="一張含有 螢幕擷取畫面 的圖片&#10;&#10;描述是以非常高的可信度產生">
            <a:extLst>
              <a:ext uri="{FF2B5EF4-FFF2-40B4-BE49-F238E27FC236}">
                <a16:creationId xmlns:a16="http://schemas.microsoft.com/office/drawing/2014/main" id="{784746EA-35BF-4222-ADFE-AF408CB90DB9}"/>
              </a:ext>
            </a:extLst>
          </p:cNvPr>
          <p:cNvPicPr>
            <a:picLocks noChangeAspect="1"/>
          </p:cNvPicPr>
          <p:nvPr/>
        </p:nvPicPr>
        <p:blipFill>
          <a:blip r:embed="rId2"/>
          <a:stretch>
            <a:fillRect/>
          </a:stretch>
        </p:blipFill>
        <p:spPr>
          <a:xfrm>
            <a:off x="5069097" y="1625639"/>
            <a:ext cx="6035040" cy="3846826"/>
          </a:xfrm>
          <a:prstGeom prst="rect">
            <a:avLst/>
          </a:prstGeom>
          <a:ln>
            <a:noFill/>
          </a:ln>
        </p:spPr>
      </p:pic>
      <p:sp>
        <p:nvSpPr>
          <p:cNvPr id="4" name="Title 1">
            <a:extLst>
              <a:ext uri="{FF2B5EF4-FFF2-40B4-BE49-F238E27FC236}">
                <a16:creationId xmlns:a16="http://schemas.microsoft.com/office/drawing/2014/main" id="{BF1B877D-5CA9-4070-9ED4-595B1F025D26}"/>
              </a:ext>
            </a:extLst>
          </p:cNvPr>
          <p:cNvSpPr txBox="1">
            <a:spLocks/>
          </p:cNvSpPr>
          <p:nvPr/>
        </p:nvSpPr>
        <p:spPr>
          <a:xfrm>
            <a:off x="4991828" y="5622810"/>
            <a:ext cx="5384148" cy="28118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defRPr/>
            </a:pPr>
            <a:r>
              <a:rPr kumimoji="0" lang="zh-TW" altLang="en-US" sz="1800" b="0" i="0" u="none" strike="noStrike" kern="1200" cap="none" spc="0" normalizeH="0" baseline="0" noProof="0">
                <a:ln>
                  <a:noFill/>
                </a:ln>
                <a:solidFill>
                  <a:srgbClr val="FFC000"/>
                </a:solidFill>
                <a:effectLst/>
                <a:uLnTx/>
                <a:uFillTx/>
                <a:latin typeface="微軟正黑體" panose="020B0604030504040204" pitchFamily="34" charset="-120"/>
                <a:ea typeface="微軟正黑體" panose="020B0604030504040204" pitchFamily="34" charset="-120"/>
                <a:cs typeface="+mj-cs"/>
              </a:rPr>
              <a:t>■ </a:t>
            </a:r>
            <a:r>
              <a:rPr lang="zh-TW" altLang="en-US" sz="1800">
                <a:solidFill>
                  <a:prstClr val="black">
                    <a:lumMod val="50000"/>
                    <a:lumOff val="50000"/>
                  </a:prstClr>
                </a:solidFill>
                <a:latin typeface="微軟正黑體" panose="020B0604030504040204" pitchFamily="34" charset="-120"/>
                <a:ea typeface="微軟正黑體" panose="020B0604030504040204" pitchFamily="34" charset="-120"/>
              </a:rPr>
              <a:t>團隊 </a:t>
            </a:r>
            <a:r>
              <a:rPr lang="en-US" altLang="zh-TW" sz="1800">
                <a:solidFill>
                  <a:prstClr val="black">
                    <a:lumMod val="50000"/>
                    <a:lumOff val="50000"/>
                  </a:prstClr>
                </a:solidFill>
                <a:latin typeface="微軟正黑體" panose="020B0604030504040204" pitchFamily="34" charset="-120"/>
                <a:ea typeface="微軟正黑體" panose="020B0604030504040204" pitchFamily="34" charset="-120"/>
              </a:rPr>
              <a:t>-&gt; </a:t>
            </a:r>
            <a:r>
              <a:rPr lang="zh-TW" altLang="en-US" sz="1800">
                <a:solidFill>
                  <a:srgbClr val="737373"/>
                </a:solidFill>
                <a:latin typeface="微軟正黑體" panose="020B0604030504040204" pitchFamily="34" charset="-120"/>
                <a:ea typeface="微軟正黑體" panose="020B0604030504040204" pitchFamily="34" charset="-120"/>
              </a:rPr>
              <a:t>課程筆記本</a:t>
            </a:r>
            <a:r>
              <a:rPr lang="en-US" altLang="zh-TW" sz="1800">
                <a:solidFill>
                  <a:srgbClr val="737373"/>
                </a:solidFill>
                <a:latin typeface="微軟正黑體" panose="020B0604030504040204" pitchFamily="34" charset="-120"/>
                <a:ea typeface="微軟正黑體" panose="020B0604030504040204" pitchFamily="34" charset="-120"/>
              </a:rPr>
              <a:t> -&gt; </a:t>
            </a:r>
            <a:r>
              <a:rPr lang="zh-TW" altLang="en-US" sz="1800">
                <a:solidFill>
                  <a:prstClr val="black">
                    <a:lumMod val="50000"/>
                    <a:lumOff val="50000"/>
                  </a:prstClr>
                </a:solidFill>
                <a:latin typeface="微軟正黑體" panose="020B0604030504040204" pitchFamily="34" charset="-120"/>
                <a:ea typeface="微軟正黑體" panose="020B0604030504040204" pitchFamily="34" charset="-120"/>
              </a:rPr>
              <a:t>學生的筆記本</a:t>
            </a:r>
            <a:endPar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endParaRPr>
          </a:p>
        </p:txBody>
      </p:sp>
      <p:sp>
        <p:nvSpPr>
          <p:cNvPr id="5" name="Rectangle 4">
            <a:extLst>
              <a:ext uri="{FF2B5EF4-FFF2-40B4-BE49-F238E27FC236}">
                <a16:creationId xmlns:a16="http://schemas.microsoft.com/office/drawing/2014/main" id="{C3B80B03-9F3A-4684-AC23-A38613502678}"/>
              </a:ext>
            </a:extLst>
          </p:cNvPr>
          <p:cNvSpPr/>
          <p:nvPr/>
        </p:nvSpPr>
        <p:spPr>
          <a:xfrm>
            <a:off x="876387" y="2766618"/>
            <a:ext cx="3380255" cy="1703415"/>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zh-TW" altLang="en-US" b="1">
                <a:solidFill>
                  <a:prstClr val="black"/>
                </a:solidFill>
                <a:latin typeface="微軟正黑體" panose="020B0604030504040204" pitchFamily="34" charset="-120"/>
                <a:ea typeface="微軟正黑體" panose="020B0604030504040204" pitchFamily="34" charset="-120"/>
              </a:rPr>
              <a:t>學生的筆記本</a:t>
            </a:r>
            <a:endParaRPr lang="en-US" altLang="zh-TW" b="1">
              <a:solidFill>
                <a:prstClr val="black"/>
              </a:solidFill>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老師可任意檢視學生的筆記本，隨時檢閱學生的學習狀況，能能馬上給予回饋。</a:t>
            </a:r>
            <a:endParaRPr kumimoji="0" lang="en-US" altLang="zh-TW"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 name="Slide Number Placeholder 5">
            <a:extLst>
              <a:ext uri="{FF2B5EF4-FFF2-40B4-BE49-F238E27FC236}">
                <a16:creationId xmlns:a16="http://schemas.microsoft.com/office/drawing/2014/main" id="{67998DE9-365F-4162-B837-680534E29857}"/>
              </a:ext>
            </a:extLst>
          </p:cNvPr>
          <p:cNvSpPr>
            <a:spLocks noGrp="1"/>
          </p:cNvSpPr>
          <p:nvPr>
            <p:ph type="sldNum" sz="quarter" idx="12"/>
          </p:nvPr>
        </p:nvSpPr>
        <p:spPr/>
        <p:txBody>
          <a:bodyPr/>
          <a:lstStyle/>
          <a:p>
            <a:fld id="{8E944A95-69E5-4D7C-86D2-2CDBA701118A}" type="slidenum">
              <a:rPr lang="zh-TW" altLang="en-US" smtClean="0"/>
              <a:t>38</a:t>
            </a:fld>
            <a:endParaRPr lang="zh-TW" altLang="en-US"/>
          </a:p>
        </p:txBody>
      </p:sp>
    </p:spTree>
    <p:extLst>
      <p:ext uri="{BB962C8B-B14F-4D97-AF65-F5344CB8AC3E}">
        <p14:creationId xmlns:p14="http://schemas.microsoft.com/office/powerpoint/2010/main" val="696773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1CF2B45-0B76-4A56-B91D-5C15BDD038DC}"/>
              </a:ext>
            </a:extLst>
          </p:cNvPr>
          <p:cNvSpPr/>
          <p:nvPr/>
        </p:nvSpPr>
        <p:spPr>
          <a:xfrm>
            <a:off x="224769" y="29880"/>
            <a:ext cx="2492990"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rPr>
              <a:t>師生課堂互動</a:t>
            </a:r>
            <a:endParaRPr lang="zh-TW" altLang="en-US" sz="3000" b="1" i="0" u="none" strike="noStrike" kern="1200" cap="none" spc="0" normalizeH="0" baseline="0" noProof="0">
              <a:ln>
                <a:noFill/>
              </a:ln>
              <a:solidFill>
                <a:schemeClr val="bg1"/>
              </a:solidFill>
              <a:effectLst/>
              <a:uLnTx/>
              <a:uFillTx/>
              <a:latin typeface="微軟正黑體"/>
              <a:ea typeface="微軟正黑體"/>
              <a:cs typeface="Calibri" panose="020F0502020204030204"/>
            </a:endParaRPr>
          </a:p>
        </p:txBody>
      </p:sp>
      <p:sp>
        <p:nvSpPr>
          <p:cNvPr id="3" name="Slide Number Placeholder 2">
            <a:extLst>
              <a:ext uri="{FF2B5EF4-FFF2-40B4-BE49-F238E27FC236}">
                <a16:creationId xmlns:a16="http://schemas.microsoft.com/office/drawing/2014/main" id="{BC2D0553-8E92-4772-BD96-BE4CD8F6B282}"/>
              </a:ext>
            </a:extLst>
          </p:cNvPr>
          <p:cNvSpPr>
            <a:spLocks noGrp="1"/>
          </p:cNvSpPr>
          <p:nvPr>
            <p:ph type="sldNum" sz="quarter" idx="12"/>
          </p:nvPr>
        </p:nvSpPr>
        <p:spPr/>
        <p:txBody>
          <a:bodyPr/>
          <a:lstStyle/>
          <a:p>
            <a:fld id="{8E944A95-69E5-4D7C-86D2-2CDBA701118A}" type="slidenum">
              <a:rPr lang="zh-TW" altLang="en-US" smtClean="0"/>
              <a:t>39</a:t>
            </a:fld>
            <a:endParaRPr lang="zh-TW" altLang="en-US"/>
          </a:p>
        </p:txBody>
      </p:sp>
      <p:pic>
        <p:nvPicPr>
          <p:cNvPr id="4" name="看學生互動">
            <a:hlinkClick r:id="" action="ppaction://media"/>
            <a:extLst>
              <a:ext uri="{FF2B5EF4-FFF2-40B4-BE49-F238E27FC236}">
                <a16:creationId xmlns:a16="http://schemas.microsoft.com/office/drawing/2014/main" id="{FC9335FD-FFBD-43E4-973E-DCBCAC0FCE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6420" y="946800"/>
            <a:ext cx="9819160" cy="5911200"/>
          </a:xfrm>
          <a:prstGeom prst="rect">
            <a:avLst/>
          </a:prstGeom>
        </p:spPr>
      </p:pic>
    </p:spTree>
    <p:extLst>
      <p:ext uri="{BB962C8B-B14F-4D97-AF65-F5344CB8AC3E}">
        <p14:creationId xmlns:p14="http://schemas.microsoft.com/office/powerpoint/2010/main" val="340737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4" descr="一張含有 玩具 的圖片&#10;&#10;描述是以非常高的可信度產生">
            <a:extLst>
              <a:ext uri="{FF2B5EF4-FFF2-40B4-BE49-F238E27FC236}">
                <a16:creationId xmlns:a16="http://schemas.microsoft.com/office/drawing/2014/main" id="{082E0932-BA7E-41F2-BE69-917E955CE04F}"/>
              </a:ext>
            </a:extLst>
          </p:cNvPr>
          <p:cNvPicPr>
            <a:picLocks noChangeAspect="1"/>
          </p:cNvPicPr>
          <p:nvPr/>
        </p:nvPicPr>
        <p:blipFill rotWithShape="1">
          <a:blip r:embed="rId3"/>
          <a:srcRect r="-75" b="41535"/>
          <a:stretch/>
        </p:blipFill>
        <p:spPr>
          <a:xfrm>
            <a:off x="869134" y="1824858"/>
            <a:ext cx="11321370" cy="5033300"/>
          </a:xfrm>
          <a:prstGeom prst="rect">
            <a:avLst/>
          </a:prstGeom>
        </p:spPr>
      </p:pic>
      <p:pic>
        <p:nvPicPr>
          <p:cNvPr id="6" name="圖片 6" descr="一張含有 刀 的圖片&#10;&#10;描述是以非常高的可信度產生">
            <a:extLst>
              <a:ext uri="{FF2B5EF4-FFF2-40B4-BE49-F238E27FC236}">
                <a16:creationId xmlns:a16="http://schemas.microsoft.com/office/drawing/2014/main" id="{A2830317-50F1-452C-ADB3-700F295E5169}"/>
              </a:ext>
            </a:extLst>
          </p:cNvPr>
          <p:cNvPicPr>
            <a:picLocks noChangeAspect="1"/>
          </p:cNvPicPr>
          <p:nvPr/>
        </p:nvPicPr>
        <p:blipFill>
          <a:blip r:embed="rId4"/>
          <a:stretch>
            <a:fillRect/>
          </a:stretch>
        </p:blipFill>
        <p:spPr>
          <a:xfrm>
            <a:off x="9447292" y="2349"/>
            <a:ext cx="2743200" cy="787480"/>
          </a:xfrm>
          <a:prstGeom prst="rect">
            <a:avLst/>
          </a:prstGeom>
        </p:spPr>
      </p:pic>
      <p:graphicFrame>
        <p:nvGraphicFramePr>
          <p:cNvPr id="14" name="表格 15">
            <a:extLst>
              <a:ext uri="{FF2B5EF4-FFF2-40B4-BE49-F238E27FC236}">
                <a16:creationId xmlns:a16="http://schemas.microsoft.com/office/drawing/2014/main" id="{8F0A7580-76C4-4CD2-9B38-AF7813005885}"/>
              </a:ext>
            </a:extLst>
          </p:cNvPr>
          <p:cNvGraphicFramePr>
            <a:graphicFrameLocks noGrp="1"/>
          </p:cNvGraphicFramePr>
          <p:nvPr>
            <p:extLst>
              <p:ext uri="{D42A27DB-BD31-4B8C-83A1-F6EECF244321}">
                <p14:modId xmlns:p14="http://schemas.microsoft.com/office/powerpoint/2010/main" val="2144435469"/>
              </p:ext>
            </p:extLst>
          </p:nvPr>
        </p:nvGraphicFramePr>
        <p:xfrm>
          <a:off x="354594" y="1395742"/>
          <a:ext cx="4456196" cy="1910597"/>
        </p:xfrm>
        <a:graphic>
          <a:graphicData uri="http://schemas.openxmlformats.org/drawingml/2006/table">
            <a:tbl>
              <a:tblPr firstRow="1" bandRow="1">
                <a:tableStyleId>{5C22544A-7EE6-4342-B048-85BDC9FD1C3A}</a:tableStyleId>
              </a:tblPr>
              <a:tblGrid>
                <a:gridCol w="3874551">
                  <a:extLst>
                    <a:ext uri="{9D8B030D-6E8A-4147-A177-3AD203B41FA5}">
                      <a16:colId xmlns:a16="http://schemas.microsoft.com/office/drawing/2014/main" val="1209255303"/>
                    </a:ext>
                  </a:extLst>
                </a:gridCol>
                <a:gridCol w="581645">
                  <a:extLst>
                    <a:ext uri="{9D8B030D-6E8A-4147-A177-3AD203B41FA5}">
                      <a16:colId xmlns:a16="http://schemas.microsoft.com/office/drawing/2014/main" val="1666048666"/>
                    </a:ext>
                  </a:extLst>
                </a:gridCol>
              </a:tblGrid>
              <a:tr h="425823">
                <a:tc>
                  <a:txBody>
                    <a:bodyPr/>
                    <a:lstStyle/>
                    <a:p>
                      <a:pPr lvl="0" algn="l">
                        <a:lnSpc>
                          <a:spcPct val="100000"/>
                        </a:lnSpc>
                        <a:spcBef>
                          <a:spcPts val="0"/>
                        </a:spcBef>
                        <a:spcAft>
                          <a:spcPts val="0"/>
                        </a:spcAft>
                        <a:buNone/>
                      </a:pPr>
                      <a:r>
                        <a:rPr lang="zh-TW" sz="1800" b="1" i="0" u="none" strike="noStrike" noProof="0">
                          <a:solidFill>
                            <a:srgbClr val="4A52BB"/>
                          </a:solidFill>
                          <a:latin typeface="Microsoft JhengHei"/>
                          <a:ea typeface="Microsoft JhengHei"/>
                        </a:rPr>
                        <a:t>課堂過</a:t>
                      </a:r>
                      <a:r>
                        <a:rPr lang="zh-TW" altLang="en-US" sz="1800" b="1" i="0" u="none" strike="noStrike" noProof="0">
                          <a:solidFill>
                            <a:srgbClr val="4A52BB"/>
                          </a:solidFill>
                          <a:latin typeface="Microsoft JhengHei"/>
                          <a:ea typeface="Microsoft JhengHei"/>
                        </a:rPr>
                        <a:t>後</a:t>
                      </a:r>
                      <a:endParaRPr lang="zh-TW" sz="1800" b="0" i="0" u="none" strike="noStrike" noProof="0">
                        <a:solidFill>
                          <a:srgbClr val="4A52BB"/>
                        </a:solidFill>
                        <a:latin typeface="Microsoft JhengHei"/>
                        <a:ea typeface="Microsoft JhengHei"/>
                      </a:endParaRPr>
                    </a:p>
                  </a:txBody>
                  <a:tcPr>
                    <a:solidFill>
                      <a:schemeClr val="bg1"/>
                    </a:solidFill>
                  </a:tcPr>
                </a:tc>
                <a:tc>
                  <a:txBody>
                    <a:bodyPr/>
                    <a:lstStyle/>
                    <a:p>
                      <a:pPr algn="r"/>
                      <a:r>
                        <a:rPr lang="zh-TW" altLang="en-US" sz="1800">
                          <a:solidFill>
                            <a:srgbClr val="4A52BB"/>
                          </a:solidFill>
                          <a:latin typeface="Microsoft JhengHei"/>
                          <a:ea typeface="Microsoft JhengHei"/>
                        </a:rPr>
                        <a:t>50</a:t>
                      </a:r>
                    </a:p>
                  </a:txBody>
                  <a:tcPr>
                    <a:solidFill>
                      <a:schemeClr val="bg1"/>
                    </a:solidFill>
                  </a:tcPr>
                </a:tc>
                <a:extLst>
                  <a:ext uri="{0D108BD9-81ED-4DB2-BD59-A6C34878D82A}">
                    <a16:rowId xmlns:a16="http://schemas.microsoft.com/office/drawing/2014/main" val="2030733089"/>
                  </a:ext>
                </a:extLst>
              </a:tr>
              <a:tr h="371194">
                <a:tc>
                  <a:txBody>
                    <a:bodyPr/>
                    <a:lstStyle/>
                    <a:p>
                      <a:r>
                        <a:rPr lang="zh-TW" altLang="en-US" sz="1600" b="1">
                          <a:latin typeface="Microsoft JhengHei"/>
                          <a:ea typeface="Microsoft JhengHei"/>
                        </a:rPr>
                        <a:t>檢視學生學習成效</a:t>
                      </a:r>
                    </a:p>
                  </a:txBody>
                  <a:tcPr>
                    <a:solidFill>
                      <a:schemeClr val="bg1"/>
                    </a:solidFill>
                  </a:tcPr>
                </a:tc>
                <a:tc>
                  <a:txBody>
                    <a:bodyPr/>
                    <a:lstStyle/>
                    <a:p>
                      <a:pPr lvl="0" algn="r">
                        <a:buNone/>
                      </a:pPr>
                      <a:r>
                        <a:rPr lang="zh-TW" altLang="en-US" sz="1600" b="1">
                          <a:latin typeface="Microsoft JhengHei"/>
                          <a:ea typeface="Microsoft JhengHei"/>
                        </a:rPr>
                        <a:t>51</a:t>
                      </a:r>
                    </a:p>
                  </a:txBody>
                  <a:tcPr>
                    <a:solidFill>
                      <a:schemeClr val="bg1"/>
                    </a:solidFill>
                  </a:tcPr>
                </a:tc>
                <a:extLst>
                  <a:ext uri="{0D108BD9-81ED-4DB2-BD59-A6C34878D82A}">
                    <a16:rowId xmlns:a16="http://schemas.microsoft.com/office/drawing/2014/main" val="658407660"/>
                  </a:ext>
                </a:extLst>
              </a:tr>
              <a:tr h="371194">
                <a:tc>
                  <a:txBody>
                    <a:bodyPr/>
                    <a:lstStyle/>
                    <a:p>
                      <a:r>
                        <a:rPr lang="zh-TW" altLang="en-US" sz="1600" b="1">
                          <a:latin typeface="Microsoft JhengHei"/>
                          <a:ea typeface="Microsoft JhengHei"/>
                        </a:rPr>
                        <a:t>即時掌握學生學習狀況</a:t>
                      </a:r>
                    </a:p>
                  </a:txBody>
                  <a:tcPr>
                    <a:solidFill>
                      <a:schemeClr val="bg1"/>
                    </a:solidFill>
                  </a:tcPr>
                </a:tc>
                <a:tc>
                  <a:txBody>
                    <a:bodyPr/>
                    <a:lstStyle/>
                    <a:p>
                      <a:pPr lvl="0" algn="r">
                        <a:buNone/>
                      </a:pPr>
                      <a:r>
                        <a:rPr lang="zh-TW" altLang="en-US" sz="1600" b="1">
                          <a:latin typeface="Microsoft JhengHei"/>
                          <a:ea typeface="Microsoft JhengHei"/>
                        </a:rPr>
                        <a:t>54</a:t>
                      </a:r>
                    </a:p>
                  </a:txBody>
                  <a:tcPr>
                    <a:solidFill>
                      <a:schemeClr val="bg1"/>
                    </a:solidFill>
                  </a:tcPr>
                </a:tc>
                <a:extLst>
                  <a:ext uri="{0D108BD9-81ED-4DB2-BD59-A6C34878D82A}">
                    <a16:rowId xmlns:a16="http://schemas.microsoft.com/office/drawing/2014/main" val="1602252394"/>
                  </a:ext>
                </a:extLst>
              </a:tr>
              <a:tr h="371193">
                <a:tc>
                  <a:txBody>
                    <a:bodyPr/>
                    <a:lstStyle/>
                    <a:p>
                      <a:pPr lvl="0">
                        <a:buNone/>
                      </a:pPr>
                      <a:r>
                        <a:rPr lang="zh-TW" altLang="en-US" sz="1600">
                          <a:solidFill>
                            <a:schemeClr val="tx1">
                              <a:lumMod val="50000"/>
                              <a:lumOff val="50000"/>
                            </a:schemeClr>
                          </a:solidFill>
                          <a:latin typeface="Microsoft JhengHei"/>
                          <a:ea typeface="Microsoft JhengHei"/>
                        </a:rPr>
                        <a:t>了解學生學習問題</a:t>
                      </a:r>
                    </a:p>
                  </a:txBody>
                  <a:tcPr>
                    <a:solidFill>
                      <a:schemeClr val="bg1"/>
                    </a:solidFill>
                  </a:tcPr>
                </a:tc>
                <a:tc>
                  <a:txBody>
                    <a:bodyPr/>
                    <a:lstStyle/>
                    <a:p>
                      <a:pPr lvl="0" algn="r">
                        <a:buNone/>
                      </a:pPr>
                      <a:r>
                        <a:rPr lang="zh-TW" altLang="en-US" sz="1600">
                          <a:solidFill>
                            <a:schemeClr val="tx1">
                              <a:lumMod val="50000"/>
                              <a:lumOff val="50000"/>
                            </a:schemeClr>
                          </a:solidFill>
                          <a:latin typeface="Microsoft JhengHei"/>
                          <a:ea typeface="Microsoft JhengHei"/>
                        </a:rPr>
                        <a:t>55</a:t>
                      </a:r>
                    </a:p>
                  </a:txBody>
                  <a:tcPr>
                    <a:solidFill>
                      <a:schemeClr val="bg1"/>
                    </a:solidFill>
                  </a:tcPr>
                </a:tc>
                <a:extLst>
                  <a:ext uri="{0D108BD9-81ED-4DB2-BD59-A6C34878D82A}">
                    <a16:rowId xmlns:a16="http://schemas.microsoft.com/office/drawing/2014/main" val="1703024291"/>
                  </a:ext>
                </a:extLst>
              </a:tr>
              <a:tr h="371193">
                <a:tc>
                  <a:txBody>
                    <a:bodyPr/>
                    <a:lstStyle/>
                    <a:p>
                      <a:pPr lvl="0">
                        <a:buNone/>
                      </a:pPr>
                      <a:r>
                        <a:rPr lang="zh-TW" altLang="en-US" sz="1600">
                          <a:solidFill>
                            <a:schemeClr val="tx1">
                              <a:lumMod val="50000"/>
                              <a:lumOff val="50000"/>
                            </a:schemeClr>
                          </a:solidFill>
                          <a:latin typeface="Microsoft JhengHei"/>
                          <a:ea typeface="Microsoft JhengHei"/>
                        </a:rPr>
                        <a:t>馬上解決學生問題</a:t>
                      </a:r>
                    </a:p>
                  </a:txBody>
                  <a:tcPr>
                    <a:solidFill>
                      <a:schemeClr val="bg1"/>
                    </a:solidFill>
                  </a:tcPr>
                </a:tc>
                <a:tc>
                  <a:txBody>
                    <a:bodyPr/>
                    <a:lstStyle/>
                    <a:p>
                      <a:pPr lvl="0" algn="r">
                        <a:buNone/>
                      </a:pPr>
                      <a:r>
                        <a:rPr lang="zh-TW" altLang="en-US" sz="1600">
                          <a:solidFill>
                            <a:schemeClr val="tx1">
                              <a:lumMod val="50000"/>
                              <a:lumOff val="50000"/>
                            </a:schemeClr>
                          </a:solidFill>
                          <a:latin typeface="Microsoft JhengHei"/>
                          <a:ea typeface="Microsoft JhengHei"/>
                        </a:rPr>
                        <a:t>56</a:t>
                      </a:r>
                    </a:p>
                  </a:txBody>
                  <a:tcPr>
                    <a:solidFill>
                      <a:schemeClr val="bg1"/>
                    </a:solidFill>
                  </a:tcPr>
                </a:tc>
                <a:extLst>
                  <a:ext uri="{0D108BD9-81ED-4DB2-BD59-A6C34878D82A}">
                    <a16:rowId xmlns:a16="http://schemas.microsoft.com/office/drawing/2014/main" val="72898813"/>
                  </a:ext>
                </a:extLst>
              </a:tr>
            </a:tbl>
          </a:graphicData>
        </a:graphic>
      </p:graphicFrame>
      <p:sp>
        <p:nvSpPr>
          <p:cNvPr id="2" name="Rectangle 10">
            <a:extLst>
              <a:ext uri="{FF2B5EF4-FFF2-40B4-BE49-F238E27FC236}">
                <a16:creationId xmlns:a16="http://schemas.microsoft.com/office/drawing/2014/main" id="{8B86FB59-EBB3-42EF-A611-7BFAD329D023}"/>
              </a:ext>
            </a:extLst>
          </p:cNvPr>
          <p:cNvSpPr/>
          <p:nvPr/>
        </p:nvSpPr>
        <p:spPr>
          <a:xfrm>
            <a:off x="249546" y="396169"/>
            <a:ext cx="3429000" cy="523220"/>
          </a:xfrm>
          <a:prstGeom prst="rect">
            <a:avLst/>
          </a:prstGeom>
        </p:spPr>
        <p:txBody>
          <a:bodyPr anchor="t">
            <a:spAutoFit/>
          </a:bodyPr>
          <a:lstStyle/>
          <a:p>
            <a:r>
              <a:rPr lang="en-US" altLang="zh-TW" sz="2800" b="1" err="1">
                <a:solidFill>
                  <a:srgbClr val="4A52BB"/>
                </a:solidFill>
                <a:latin typeface="微軟正黑體"/>
                <a:ea typeface="微軟正黑體"/>
              </a:rPr>
              <a:t>目錄</a:t>
            </a:r>
            <a:endParaRPr lang="en-US" altLang="zh-TW" sz="2800" b="1">
              <a:solidFill>
                <a:srgbClr val="4A52BB"/>
              </a:solidFill>
              <a:latin typeface="微軟正黑體"/>
              <a:ea typeface="微軟正黑體"/>
            </a:endParaRPr>
          </a:p>
        </p:txBody>
      </p:sp>
    </p:spTree>
    <p:extLst>
      <p:ext uri="{BB962C8B-B14F-4D97-AF65-F5344CB8AC3E}">
        <p14:creationId xmlns:p14="http://schemas.microsoft.com/office/powerpoint/2010/main" val="239391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7288176F-E208-43F7-93D0-D21B6953132B}"/>
              </a:ext>
            </a:extLst>
          </p:cNvPr>
          <p:cNvSpPr txBox="1"/>
          <p:nvPr/>
        </p:nvSpPr>
        <p:spPr>
          <a:xfrm>
            <a:off x="586326" y="1517394"/>
            <a:ext cx="5133473" cy="707886"/>
          </a:xfrm>
          <a:prstGeom prst="rect">
            <a:avLst/>
          </a:prstGeom>
          <a:noFill/>
        </p:spPr>
        <p:txBody>
          <a:bodyPr wrap="square" rtlCol="0" anchor="t">
            <a:spAutoFit/>
          </a:bodyPr>
          <a:lstStyle/>
          <a:p>
            <a:pPr lvl="0" algn="just"/>
            <a:r>
              <a:rPr lang="zh-TW" altLang="en-US" sz="4000" b="1">
                <a:solidFill>
                  <a:srgbClr val="4A52BB"/>
                </a:solidFill>
                <a:latin typeface="微軟正黑體"/>
                <a:ea typeface="微軟正黑體"/>
              </a:rPr>
              <a:t>課堂小組討論</a:t>
            </a:r>
          </a:p>
        </p:txBody>
      </p:sp>
      <p:sp>
        <p:nvSpPr>
          <p:cNvPr id="3" name="Rectangle 70">
            <a:extLst>
              <a:ext uri="{FF2B5EF4-FFF2-40B4-BE49-F238E27FC236}">
                <a16:creationId xmlns:a16="http://schemas.microsoft.com/office/drawing/2014/main" id="{73A031DD-F57F-4B1C-8548-FE3531F6D599}"/>
              </a:ext>
            </a:extLst>
          </p:cNvPr>
          <p:cNvSpPr/>
          <p:nvPr/>
        </p:nvSpPr>
        <p:spPr>
          <a:xfrm>
            <a:off x="646090" y="2453469"/>
            <a:ext cx="4108181" cy="1703415"/>
          </a:xfrm>
          <a:prstGeom prst="rect">
            <a:avLst/>
          </a:prstGeom>
        </p:spPr>
        <p:txBody>
          <a:bodyPr wrap="square" anchor="t">
            <a:spAutoFit/>
          </a:bodyPr>
          <a:lstStyle/>
          <a:p>
            <a:pPr marL="342900" indent="-342900">
              <a:lnSpc>
                <a:spcPct val="150000"/>
              </a:lnSpc>
              <a:buAutoNum type="arabicPeriod"/>
              <a:defRPr/>
            </a:pPr>
            <a:r>
              <a:rPr lang="zh-TW" altLang="en-US">
                <a:solidFill>
                  <a:srgbClr val="737373"/>
                </a:solidFill>
                <a:latin typeface="微軟正黑體"/>
                <a:ea typeface="微軟正黑體"/>
              </a:rPr>
              <a:t>開頻道</a:t>
            </a:r>
          </a:p>
          <a:p>
            <a:pPr marL="342900" indent="-342900">
              <a:lnSpc>
                <a:spcPct val="150000"/>
              </a:lnSpc>
              <a:buAutoNum type="arabicPeriod"/>
              <a:defRPr/>
            </a:pPr>
            <a:r>
              <a:rPr lang="zh-TW" altLang="en-US">
                <a:solidFill>
                  <a:srgbClr val="737373"/>
                </a:solidFill>
                <a:latin typeface="微軟正黑體"/>
                <a:ea typeface="微軟正黑體"/>
              </a:rPr>
              <a:t>在頻道裡交談討論，放置相關檔案</a:t>
            </a:r>
          </a:p>
          <a:p>
            <a:pPr marL="342900" indent="-342900">
              <a:lnSpc>
                <a:spcPct val="150000"/>
              </a:lnSpc>
              <a:buAutoNum type="arabicPeriod"/>
              <a:defRPr/>
            </a:pPr>
            <a:endParaRPr lang="zh-TW" altLang="en-US">
              <a:solidFill>
                <a:srgbClr val="737373"/>
              </a:solidFill>
              <a:latin typeface="微軟正黑體"/>
              <a:ea typeface="微軟正黑體"/>
            </a:endParaRPr>
          </a:p>
          <a:p>
            <a:pPr marL="342900" indent="-342900">
              <a:lnSpc>
                <a:spcPct val="150000"/>
              </a:lnSpc>
              <a:buAutoNum type="arabicPeriod"/>
              <a:defRPr/>
            </a:pPr>
            <a:endParaRPr lang="zh-TW" altLang="en-US">
              <a:solidFill>
                <a:srgbClr val="737373"/>
              </a:solidFill>
              <a:latin typeface="微軟正黑體" panose="020B0604030504040204" pitchFamily="34" charset="-120"/>
              <a:ea typeface="微軟正黑體" panose="020B0604030504040204" pitchFamily="34" charset="-120"/>
            </a:endParaRPr>
          </a:p>
        </p:txBody>
      </p:sp>
      <p:sp>
        <p:nvSpPr>
          <p:cNvPr id="2" name="Slide Number Placeholder 1">
            <a:extLst>
              <a:ext uri="{FF2B5EF4-FFF2-40B4-BE49-F238E27FC236}">
                <a16:creationId xmlns:a16="http://schemas.microsoft.com/office/drawing/2014/main" id="{6FCD3C82-93E4-44B6-BFE9-E1AED5B6146A}"/>
              </a:ext>
            </a:extLst>
          </p:cNvPr>
          <p:cNvSpPr>
            <a:spLocks noGrp="1"/>
          </p:cNvSpPr>
          <p:nvPr>
            <p:ph type="sldNum" sz="quarter" idx="12"/>
          </p:nvPr>
        </p:nvSpPr>
        <p:spPr/>
        <p:txBody>
          <a:bodyPr/>
          <a:lstStyle/>
          <a:p>
            <a:fld id="{8E944A95-69E5-4D7C-86D2-2CDBA701118A}" type="slidenum">
              <a:rPr lang="zh-TW" altLang="en-US" smtClean="0"/>
              <a:t>40</a:t>
            </a:fld>
            <a:endParaRPr lang="zh-TW" altLang="en-US"/>
          </a:p>
        </p:txBody>
      </p:sp>
    </p:spTree>
    <p:extLst>
      <p:ext uri="{BB962C8B-B14F-4D97-AF65-F5344CB8AC3E}">
        <p14:creationId xmlns:p14="http://schemas.microsoft.com/office/powerpoint/2010/main" val="2299992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0C077A-7EA6-4958-A904-0C0511248B23}"/>
              </a:ext>
            </a:extLst>
          </p:cNvPr>
          <p:cNvSpPr/>
          <p:nvPr/>
        </p:nvSpPr>
        <p:spPr>
          <a:xfrm>
            <a:off x="224769" y="29880"/>
            <a:ext cx="3262432"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rPr>
              <a:t>建立小組討論頻道</a:t>
            </a:r>
            <a:endParaRPr lang="zh-TW" altLang="en-US" sz="3000" b="1" i="0" u="none" strike="noStrike" kern="1200" cap="none" spc="0" normalizeH="0" baseline="0" noProof="0">
              <a:ln>
                <a:noFill/>
              </a:ln>
              <a:solidFill>
                <a:schemeClr val="bg1"/>
              </a:solidFill>
              <a:effectLst/>
              <a:uLnTx/>
              <a:uFillTx/>
              <a:latin typeface="微軟正黑體"/>
              <a:ea typeface="微軟正黑體"/>
              <a:cs typeface="Calibri" panose="020F0502020204030204"/>
            </a:endParaRPr>
          </a:p>
        </p:txBody>
      </p:sp>
      <p:sp>
        <p:nvSpPr>
          <p:cNvPr id="5" name="Title 1">
            <a:extLst>
              <a:ext uri="{FF2B5EF4-FFF2-40B4-BE49-F238E27FC236}">
                <a16:creationId xmlns:a16="http://schemas.microsoft.com/office/drawing/2014/main" id="{7BA86F08-7BFF-4842-8543-5A0960A04F29}"/>
              </a:ext>
            </a:extLst>
          </p:cNvPr>
          <p:cNvSpPr txBox="1">
            <a:spLocks/>
          </p:cNvSpPr>
          <p:nvPr/>
        </p:nvSpPr>
        <p:spPr>
          <a:xfrm>
            <a:off x="4599511" y="5494552"/>
            <a:ext cx="5384148" cy="28118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defRPr/>
            </a:pPr>
            <a:r>
              <a:rPr kumimoji="0" lang="zh-TW" altLang="en-US" sz="1800" b="0" i="0" u="none" strike="noStrike" kern="1200" cap="none" spc="0" normalizeH="0" baseline="0" noProof="0">
                <a:ln>
                  <a:noFill/>
                </a:ln>
                <a:solidFill>
                  <a:srgbClr val="FFC000"/>
                </a:solidFill>
                <a:effectLst/>
                <a:uLnTx/>
                <a:uFillTx/>
                <a:latin typeface="微軟正黑體" panose="020B0604030504040204" pitchFamily="34" charset="-120"/>
                <a:ea typeface="微軟正黑體" panose="020B0604030504040204" pitchFamily="34" charset="-120"/>
                <a:cs typeface="+mj-cs"/>
              </a:rPr>
              <a:t>■ </a:t>
            </a:r>
            <a:r>
              <a:rPr lang="zh-TW" altLang="en-US" sz="1800">
                <a:solidFill>
                  <a:prstClr val="black">
                    <a:lumMod val="50000"/>
                    <a:lumOff val="50000"/>
                  </a:prstClr>
                </a:solidFill>
                <a:latin typeface="微軟正黑體" panose="020B0604030504040204" pitchFamily="34" charset="-120"/>
                <a:ea typeface="微軟正黑體" panose="020B0604030504040204" pitchFamily="34" charset="-120"/>
              </a:rPr>
              <a:t>團隊 </a:t>
            </a:r>
            <a:r>
              <a:rPr lang="en-US" altLang="zh-TW" sz="1800">
                <a:solidFill>
                  <a:prstClr val="black">
                    <a:lumMod val="50000"/>
                    <a:lumOff val="50000"/>
                  </a:prstClr>
                </a:solidFill>
                <a:latin typeface="微軟正黑體" panose="020B0604030504040204" pitchFamily="34" charset="-120"/>
                <a:ea typeface="微軟正黑體" panose="020B0604030504040204" pitchFamily="34" charset="-120"/>
              </a:rPr>
              <a:t>-&gt; </a:t>
            </a:r>
            <a:r>
              <a:rPr lang="en-US" altLang="zh-TW" sz="1800">
                <a:solidFill>
                  <a:srgbClr val="737373"/>
                </a:solidFill>
                <a:latin typeface="微軟正黑體" panose="020B0604030504040204" pitchFamily="34" charset="-120"/>
                <a:ea typeface="微軟正黑體" panose="020B0604030504040204" pitchFamily="34" charset="-120"/>
              </a:rPr>
              <a:t>··· -&gt; </a:t>
            </a:r>
            <a:r>
              <a:rPr lang="zh-TW" altLang="en-US" sz="1800">
                <a:solidFill>
                  <a:prstClr val="black">
                    <a:lumMod val="50000"/>
                    <a:lumOff val="50000"/>
                  </a:prstClr>
                </a:solidFill>
                <a:latin typeface="微軟正黑體" panose="020B0604030504040204" pitchFamily="34" charset="-120"/>
                <a:ea typeface="微軟正黑體" panose="020B0604030504040204" pitchFamily="34" charset="-120"/>
              </a:rPr>
              <a:t>新增頻道</a:t>
            </a:r>
            <a:endPar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endParaRPr>
          </a:p>
        </p:txBody>
      </p:sp>
      <p:sp>
        <p:nvSpPr>
          <p:cNvPr id="6" name="Rectangle 5">
            <a:extLst>
              <a:ext uri="{FF2B5EF4-FFF2-40B4-BE49-F238E27FC236}">
                <a16:creationId xmlns:a16="http://schemas.microsoft.com/office/drawing/2014/main" id="{B655AF5F-D7AD-4C98-A6D7-7003BD5F2A57}"/>
              </a:ext>
            </a:extLst>
          </p:cNvPr>
          <p:cNvSpPr/>
          <p:nvPr/>
        </p:nvSpPr>
        <p:spPr>
          <a:xfrm>
            <a:off x="876387" y="2766618"/>
            <a:ext cx="3380255" cy="1703415"/>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zh-TW" altLang="en-US" b="1">
                <a:solidFill>
                  <a:prstClr val="black"/>
                </a:solidFill>
                <a:latin typeface="微軟正黑體" panose="020B0604030504040204" pitchFamily="34" charset="-120"/>
                <a:ea typeface="微軟正黑體" panose="020B0604030504040204" pitchFamily="34" charset="-120"/>
              </a:rPr>
              <a:t>團隊頻道</a:t>
            </a:r>
            <a:endParaRPr lang="en-US" altLang="zh-TW" b="1">
              <a:solidFill>
                <a:prstClr val="black"/>
              </a:solidFill>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全班同學可相互檢視各組分享的內容，讓老師學生間能給予意見及交流。</a:t>
            </a:r>
            <a:endParaRPr kumimoji="0" lang="en-US" altLang="zh-TW"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8" name="Slide Number Placeholder 7">
            <a:extLst>
              <a:ext uri="{FF2B5EF4-FFF2-40B4-BE49-F238E27FC236}">
                <a16:creationId xmlns:a16="http://schemas.microsoft.com/office/drawing/2014/main" id="{E602BE6C-AF48-4696-BAC0-214488DF67D7}"/>
              </a:ext>
            </a:extLst>
          </p:cNvPr>
          <p:cNvSpPr>
            <a:spLocks noGrp="1"/>
          </p:cNvSpPr>
          <p:nvPr>
            <p:ph type="sldNum" sz="quarter" idx="12"/>
          </p:nvPr>
        </p:nvSpPr>
        <p:spPr/>
        <p:txBody>
          <a:bodyPr/>
          <a:lstStyle/>
          <a:p>
            <a:fld id="{8E944A95-69E5-4D7C-86D2-2CDBA701118A}" type="slidenum">
              <a:rPr lang="zh-TW" altLang="en-US" smtClean="0"/>
              <a:t>41</a:t>
            </a:fld>
            <a:endParaRPr lang="zh-TW" altLang="en-US"/>
          </a:p>
        </p:txBody>
      </p:sp>
      <p:pic>
        <p:nvPicPr>
          <p:cNvPr id="3" name="圖片 2">
            <a:extLst>
              <a:ext uri="{FF2B5EF4-FFF2-40B4-BE49-F238E27FC236}">
                <a16:creationId xmlns:a16="http://schemas.microsoft.com/office/drawing/2014/main" id="{49FA9E16-A77E-4E06-BA1D-3317386CB2E1}"/>
              </a:ext>
            </a:extLst>
          </p:cNvPr>
          <p:cNvPicPr>
            <a:picLocks noChangeAspect="1"/>
          </p:cNvPicPr>
          <p:nvPr/>
        </p:nvPicPr>
        <p:blipFill>
          <a:blip r:embed="rId2"/>
          <a:stretch>
            <a:fillRect/>
          </a:stretch>
        </p:blipFill>
        <p:spPr>
          <a:xfrm>
            <a:off x="4596518" y="1637168"/>
            <a:ext cx="5647100" cy="3764733"/>
          </a:xfrm>
          <a:prstGeom prst="rect">
            <a:avLst/>
          </a:prstGeom>
        </p:spPr>
      </p:pic>
      <p:pic>
        <p:nvPicPr>
          <p:cNvPr id="4" name="圖片 3">
            <a:extLst>
              <a:ext uri="{FF2B5EF4-FFF2-40B4-BE49-F238E27FC236}">
                <a16:creationId xmlns:a16="http://schemas.microsoft.com/office/drawing/2014/main" id="{BAF901DE-5DD7-4697-AFD1-5E50B72491DA}"/>
              </a:ext>
            </a:extLst>
          </p:cNvPr>
          <p:cNvPicPr>
            <a:picLocks noChangeAspect="1"/>
          </p:cNvPicPr>
          <p:nvPr/>
        </p:nvPicPr>
        <p:blipFill rotWithShape="1">
          <a:blip r:embed="rId3"/>
          <a:srcRect l="28106" t="23608" r="28312" b="28233"/>
          <a:stretch/>
        </p:blipFill>
        <p:spPr>
          <a:xfrm>
            <a:off x="6897677" y="2445146"/>
            <a:ext cx="4439694" cy="2960178"/>
          </a:xfrm>
          <a:prstGeom prst="rect">
            <a:avLst/>
          </a:prstGeom>
          <a:ln>
            <a:solidFill>
              <a:srgbClr val="737373"/>
            </a:solidFill>
          </a:ln>
        </p:spPr>
      </p:pic>
      <p:sp>
        <p:nvSpPr>
          <p:cNvPr id="10" name="Rectangle 15">
            <a:extLst>
              <a:ext uri="{FF2B5EF4-FFF2-40B4-BE49-F238E27FC236}">
                <a16:creationId xmlns:a16="http://schemas.microsoft.com/office/drawing/2014/main" id="{63AC51A7-0FF1-4C25-8DCB-9A99632EE35A}"/>
              </a:ext>
            </a:extLst>
          </p:cNvPr>
          <p:cNvSpPr/>
          <p:nvPr/>
        </p:nvSpPr>
        <p:spPr>
          <a:xfrm>
            <a:off x="5970609" y="3479983"/>
            <a:ext cx="231465" cy="237705"/>
          </a:xfrm>
          <a:prstGeom prst="rect">
            <a:avLst/>
          </a:prstGeom>
          <a:solidFill>
            <a:srgbClr val="FFDA71">
              <a:alpha val="1607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Rectangle 15">
            <a:extLst>
              <a:ext uri="{FF2B5EF4-FFF2-40B4-BE49-F238E27FC236}">
                <a16:creationId xmlns:a16="http://schemas.microsoft.com/office/drawing/2014/main" id="{A0073180-A328-4B07-93AE-FF7974326FB4}"/>
              </a:ext>
            </a:extLst>
          </p:cNvPr>
          <p:cNvSpPr/>
          <p:nvPr/>
        </p:nvSpPr>
        <p:spPr>
          <a:xfrm>
            <a:off x="5940430" y="4023191"/>
            <a:ext cx="857662" cy="207526"/>
          </a:xfrm>
          <a:prstGeom prst="rect">
            <a:avLst/>
          </a:prstGeom>
          <a:solidFill>
            <a:srgbClr val="FFDA71">
              <a:alpha val="1607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2509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0C077A-7EA6-4958-A904-0C0511248B23}"/>
              </a:ext>
            </a:extLst>
          </p:cNvPr>
          <p:cNvSpPr/>
          <p:nvPr/>
        </p:nvSpPr>
        <p:spPr>
          <a:xfrm>
            <a:off x="224769" y="29880"/>
            <a:ext cx="4031873"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rPr>
              <a:t>在分組頻道裡交談討論</a:t>
            </a:r>
            <a:endParaRPr lang="zh-TW" altLang="en-US" sz="3000" b="1" i="0" u="none" strike="noStrike" kern="1200" cap="none" spc="0" normalizeH="0" baseline="0" noProof="0">
              <a:ln>
                <a:noFill/>
              </a:ln>
              <a:solidFill>
                <a:schemeClr val="bg1"/>
              </a:solidFill>
              <a:effectLst/>
              <a:uLnTx/>
              <a:uFillTx/>
              <a:latin typeface="微軟正黑體"/>
              <a:ea typeface="微軟正黑體"/>
              <a:cs typeface="Calibri" panose="020F0502020204030204"/>
            </a:endParaRPr>
          </a:p>
        </p:txBody>
      </p:sp>
      <p:pic>
        <p:nvPicPr>
          <p:cNvPr id="3" name="圖片 3" descr="一張含有 螢幕擷取畫面 的圖片&#10;&#10;描述是以非常高的可信度產生">
            <a:extLst>
              <a:ext uri="{FF2B5EF4-FFF2-40B4-BE49-F238E27FC236}">
                <a16:creationId xmlns:a16="http://schemas.microsoft.com/office/drawing/2014/main" id="{E6B1D6FC-2F28-4AC9-8808-F502589EB96E}"/>
              </a:ext>
            </a:extLst>
          </p:cNvPr>
          <p:cNvPicPr>
            <a:picLocks noChangeAspect="1"/>
          </p:cNvPicPr>
          <p:nvPr/>
        </p:nvPicPr>
        <p:blipFill>
          <a:blip r:embed="rId2"/>
          <a:stretch>
            <a:fillRect/>
          </a:stretch>
        </p:blipFill>
        <p:spPr>
          <a:xfrm>
            <a:off x="4991828" y="1909547"/>
            <a:ext cx="6194332" cy="3626797"/>
          </a:xfrm>
          <a:prstGeom prst="rect">
            <a:avLst/>
          </a:prstGeom>
        </p:spPr>
      </p:pic>
      <p:sp>
        <p:nvSpPr>
          <p:cNvPr id="4" name="Title 1">
            <a:extLst>
              <a:ext uri="{FF2B5EF4-FFF2-40B4-BE49-F238E27FC236}">
                <a16:creationId xmlns:a16="http://schemas.microsoft.com/office/drawing/2014/main" id="{A2E71E7B-5C58-4190-9A00-7474B885ADCA}"/>
              </a:ext>
            </a:extLst>
          </p:cNvPr>
          <p:cNvSpPr txBox="1">
            <a:spLocks/>
          </p:cNvSpPr>
          <p:nvPr/>
        </p:nvSpPr>
        <p:spPr>
          <a:xfrm>
            <a:off x="4991828" y="5622810"/>
            <a:ext cx="5384148" cy="28118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zh-TW" altLang="en-US" sz="1800" b="0" i="0" u="none" strike="noStrike" kern="1200" cap="none" spc="0" normalizeH="0" baseline="0" noProof="0">
                <a:ln>
                  <a:noFill/>
                </a:ln>
                <a:solidFill>
                  <a:srgbClr val="FFC000"/>
                </a:solidFill>
                <a:effectLst/>
                <a:uLnTx/>
                <a:uFillTx/>
                <a:latin typeface="微軟正黑體" panose="020B0604030504040204" pitchFamily="34" charset="-120"/>
                <a:ea typeface="微軟正黑體" panose="020B0604030504040204" pitchFamily="34" charset="-120"/>
                <a:cs typeface="+mj-cs"/>
              </a:rPr>
              <a:t>■ </a:t>
            </a:r>
            <a:r>
              <a:rPr kumimoji="0" lang="zh-TW" altLang="en-US"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團隊 </a:t>
            </a:r>
            <a:r>
              <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-&gt;</a:t>
            </a:r>
            <a:r>
              <a:rPr kumimoji="0" lang="zh-TW" altLang="en-US"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頻道 </a:t>
            </a:r>
            <a:r>
              <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-&gt;</a:t>
            </a:r>
            <a:r>
              <a:rPr kumimoji="0" lang="zh-TW" altLang="en-US"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 </a:t>
            </a:r>
            <a:r>
              <a:rPr lang="zh-TW" altLang="en-US" sz="1800">
                <a:solidFill>
                  <a:prstClr val="black">
                    <a:lumMod val="50000"/>
                    <a:lumOff val="50000"/>
                  </a:prstClr>
                </a:solidFill>
                <a:latin typeface="微軟正黑體" panose="020B0604030504040204" pitchFamily="34" charset="-120"/>
                <a:ea typeface="微軟正黑體" panose="020B0604030504040204" pitchFamily="34" charset="-120"/>
              </a:rPr>
              <a:t>交談中</a:t>
            </a:r>
            <a:endPar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endParaRPr>
          </a:p>
        </p:txBody>
      </p:sp>
      <p:sp>
        <p:nvSpPr>
          <p:cNvPr id="5" name="Rectangle 4">
            <a:extLst>
              <a:ext uri="{FF2B5EF4-FFF2-40B4-BE49-F238E27FC236}">
                <a16:creationId xmlns:a16="http://schemas.microsoft.com/office/drawing/2014/main" id="{AA3E436D-3577-4DAB-8724-A247EACB2CE8}"/>
              </a:ext>
            </a:extLst>
          </p:cNvPr>
          <p:cNvSpPr/>
          <p:nvPr/>
        </p:nvSpPr>
        <p:spPr>
          <a:xfrm>
            <a:off x="876387" y="2766618"/>
            <a:ext cx="3380255" cy="1287917"/>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zh-TW" altLang="en-US" b="1">
                <a:solidFill>
                  <a:prstClr val="black"/>
                </a:solidFill>
                <a:latin typeface="微軟正黑體" panose="020B0604030504040204" pitchFamily="34" charset="-120"/>
                <a:ea typeface="微軟正黑體" panose="020B0604030504040204" pitchFamily="34" charset="-120"/>
              </a:rPr>
              <a:t>頻道可進行分組討論交談</a:t>
            </a:r>
            <a:endParaRPr lang="en-US" altLang="zh-TW" b="1">
              <a:solidFill>
                <a:prstClr val="black"/>
              </a:solidFill>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學生可丟檔案、圖片，並在專屬頻道內對話。</a:t>
            </a:r>
            <a:endParaRPr kumimoji="0" lang="en-US" altLang="zh-TW"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 name="Slide Number Placeholder 5">
            <a:extLst>
              <a:ext uri="{FF2B5EF4-FFF2-40B4-BE49-F238E27FC236}">
                <a16:creationId xmlns:a16="http://schemas.microsoft.com/office/drawing/2014/main" id="{E08D782B-5DB6-488A-A470-C3076243B329}"/>
              </a:ext>
            </a:extLst>
          </p:cNvPr>
          <p:cNvSpPr>
            <a:spLocks noGrp="1"/>
          </p:cNvSpPr>
          <p:nvPr>
            <p:ph type="sldNum" sz="quarter" idx="12"/>
          </p:nvPr>
        </p:nvSpPr>
        <p:spPr/>
        <p:txBody>
          <a:bodyPr/>
          <a:lstStyle/>
          <a:p>
            <a:fld id="{8E944A95-69E5-4D7C-86D2-2CDBA701118A}" type="slidenum">
              <a:rPr lang="zh-TW" altLang="en-US" smtClean="0"/>
              <a:t>42</a:t>
            </a:fld>
            <a:endParaRPr lang="zh-TW" altLang="en-US"/>
          </a:p>
        </p:txBody>
      </p:sp>
    </p:spTree>
    <p:extLst>
      <p:ext uri="{BB962C8B-B14F-4D97-AF65-F5344CB8AC3E}">
        <p14:creationId xmlns:p14="http://schemas.microsoft.com/office/powerpoint/2010/main" val="3438060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C03B5F8-C6F5-4D85-8B3A-ECDA34BC4D7C}"/>
              </a:ext>
            </a:extLst>
          </p:cNvPr>
          <p:cNvSpPr/>
          <p:nvPr/>
        </p:nvSpPr>
        <p:spPr>
          <a:xfrm>
            <a:off x="224769" y="29880"/>
            <a:ext cx="2492990"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rPr>
              <a:t>課堂小組討論</a:t>
            </a:r>
            <a:endParaRPr lang="zh-TW" altLang="en-US" sz="3000" b="1" i="0" u="none" strike="noStrike" kern="1200" cap="none" spc="0" normalizeH="0" baseline="0" noProof="0">
              <a:ln>
                <a:noFill/>
              </a:ln>
              <a:solidFill>
                <a:schemeClr val="bg1"/>
              </a:solidFill>
              <a:effectLst/>
              <a:uLnTx/>
              <a:uFillTx/>
              <a:latin typeface="微軟正黑體"/>
              <a:ea typeface="微軟正黑體"/>
              <a:cs typeface="Calibri" panose="020F0502020204030204"/>
            </a:endParaRPr>
          </a:p>
        </p:txBody>
      </p:sp>
      <p:sp>
        <p:nvSpPr>
          <p:cNvPr id="3" name="Slide Number Placeholder 2">
            <a:extLst>
              <a:ext uri="{FF2B5EF4-FFF2-40B4-BE49-F238E27FC236}">
                <a16:creationId xmlns:a16="http://schemas.microsoft.com/office/drawing/2014/main" id="{A49F84E4-0A69-492D-B078-D451FD3A8550}"/>
              </a:ext>
            </a:extLst>
          </p:cNvPr>
          <p:cNvSpPr>
            <a:spLocks noGrp="1"/>
          </p:cNvSpPr>
          <p:nvPr>
            <p:ph type="sldNum" sz="quarter" idx="12"/>
          </p:nvPr>
        </p:nvSpPr>
        <p:spPr/>
        <p:txBody>
          <a:bodyPr/>
          <a:lstStyle/>
          <a:p>
            <a:fld id="{8E944A95-69E5-4D7C-86D2-2CDBA701118A}" type="slidenum">
              <a:rPr lang="zh-TW" altLang="en-US" smtClean="0"/>
              <a:t>43</a:t>
            </a:fld>
            <a:endParaRPr lang="zh-TW" altLang="en-US"/>
          </a:p>
        </p:txBody>
      </p:sp>
      <p:pic>
        <p:nvPicPr>
          <p:cNvPr id="5" name="學生互動">
            <a:hlinkClick r:id="" action="ppaction://media"/>
            <a:extLst>
              <a:ext uri="{FF2B5EF4-FFF2-40B4-BE49-F238E27FC236}">
                <a16:creationId xmlns:a16="http://schemas.microsoft.com/office/drawing/2014/main" id="{B4D46978-9F0A-4E9C-B1A8-4809F9B8B3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6420" y="946800"/>
            <a:ext cx="9819160" cy="5911200"/>
          </a:xfrm>
          <a:prstGeom prst="rect">
            <a:avLst/>
          </a:prstGeom>
        </p:spPr>
      </p:pic>
    </p:spTree>
    <p:extLst>
      <p:ext uri="{BB962C8B-B14F-4D97-AF65-F5344CB8AC3E}">
        <p14:creationId xmlns:p14="http://schemas.microsoft.com/office/powerpoint/2010/main" val="245917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7288176F-E208-43F7-93D0-D21B6953132B}"/>
              </a:ext>
            </a:extLst>
          </p:cNvPr>
          <p:cNvSpPr txBox="1"/>
          <p:nvPr/>
        </p:nvSpPr>
        <p:spPr>
          <a:xfrm>
            <a:off x="586326" y="1517394"/>
            <a:ext cx="5133473" cy="707886"/>
          </a:xfrm>
          <a:prstGeom prst="rect">
            <a:avLst/>
          </a:prstGeom>
          <a:noFill/>
        </p:spPr>
        <p:txBody>
          <a:bodyPr wrap="square" rtlCol="0" anchor="t">
            <a:spAutoFit/>
          </a:bodyPr>
          <a:lstStyle/>
          <a:p>
            <a:pPr lvl="0" algn="just"/>
            <a:r>
              <a:rPr lang="zh-TW" altLang="en-US" sz="4000" b="1">
                <a:solidFill>
                  <a:srgbClr val="4A52BB"/>
                </a:solidFill>
                <a:latin typeface="微軟正黑體"/>
                <a:ea typeface="微軟正黑體"/>
              </a:rPr>
              <a:t>學生作品分享</a:t>
            </a:r>
          </a:p>
        </p:txBody>
      </p:sp>
      <p:sp>
        <p:nvSpPr>
          <p:cNvPr id="3" name="Rectangle 70">
            <a:extLst>
              <a:ext uri="{FF2B5EF4-FFF2-40B4-BE49-F238E27FC236}">
                <a16:creationId xmlns:a16="http://schemas.microsoft.com/office/drawing/2014/main" id="{73A031DD-F57F-4B1C-8548-FE3531F6D599}"/>
              </a:ext>
            </a:extLst>
          </p:cNvPr>
          <p:cNvSpPr/>
          <p:nvPr/>
        </p:nvSpPr>
        <p:spPr>
          <a:xfrm>
            <a:off x="646090" y="2453469"/>
            <a:ext cx="4108181" cy="1287917"/>
          </a:xfrm>
          <a:prstGeom prst="rect">
            <a:avLst/>
          </a:prstGeom>
        </p:spPr>
        <p:txBody>
          <a:bodyPr wrap="square" anchor="t">
            <a:spAutoFit/>
          </a:bodyPr>
          <a:lstStyle/>
          <a:p>
            <a:pPr marL="342900" indent="-342900">
              <a:lnSpc>
                <a:spcPct val="150000"/>
              </a:lnSpc>
              <a:buAutoNum type="arabicPeriod"/>
              <a:defRPr/>
            </a:pPr>
            <a:r>
              <a:rPr lang="zh-TW" altLang="en-US">
                <a:solidFill>
                  <a:srgbClr val="737373"/>
                </a:solidFill>
                <a:latin typeface="微軟正黑體"/>
                <a:ea typeface="微軟正黑體"/>
              </a:rPr>
              <a:t>共同作業空間</a:t>
            </a:r>
          </a:p>
          <a:p>
            <a:pPr marL="342900" indent="-342900">
              <a:lnSpc>
                <a:spcPct val="150000"/>
              </a:lnSpc>
              <a:buAutoNum type="arabicPeriod"/>
              <a:defRPr/>
            </a:pPr>
            <a:endParaRPr lang="zh-TW" altLang="en-US">
              <a:solidFill>
                <a:srgbClr val="737373"/>
              </a:solidFill>
              <a:latin typeface="微軟正黑體" panose="020B0604030504040204" pitchFamily="34" charset="-120"/>
              <a:ea typeface="微軟正黑體" panose="020B0604030504040204" pitchFamily="34" charset="-120"/>
            </a:endParaRPr>
          </a:p>
          <a:p>
            <a:pPr marL="342900" indent="-342900">
              <a:lnSpc>
                <a:spcPct val="150000"/>
              </a:lnSpc>
              <a:buAutoNum type="arabicPeriod"/>
              <a:defRPr/>
            </a:pPr>
            <a:endParaRPr lang="zh-TW" altLang="en-US">
              <a:solidFill>
                <a:srgbClr val="737373"/>
              </a:solidFill>
              <a:latin typeface="微軟正黑體" panose="020B0604030504040204" pitchFamily="34" charset="-120"/>
              <a:ea typeface="微軟正黑體" panose="020B0604030504040204" pitchFamily="34" charset="-120"/>
            </a:endParaRPr>
          </a:p>
        </p:txBody>
      </p:sp>
      <p:sp>
        <p:nvSpPr>
          <p:cNvPr id="2" name="Slide Number Placeholder 1">
            <a:extLst>
              <a:ext uri="{FF2B5EF4-FFF2-40B4-BE49-F238E27FC236}">
                <a16:creationId xmlns:a16="http://schemas.microsoft.com/office/drawing/2014/main" id="{A4C0ACFC-9EF9-4F46-AB31-BA84BEE816B8}"/>
              </a:ext>
            </a:extLst>
          </p:cNvPr>
          <p:cNvSpPr>
            <a:spLocks noGrp="1"/>
          </p:cNvSpPr>
          <p:nvPr>
            <p:ph type="sldNum" sz="quarter" idx="12"/>
          </p:nvPr>
        </p:nvSpPr>
        <p:spPr/>
        <p:txBody>
          <a:bodyPr/>
          <a:lstStyle/>
          <a:p>
            <a:fld id="{8E944A95-69E5-4D7C-86D2-2CDBA701118A}" type="slidenum">
              <a:rPr lang="zh-TW" altLang="en-US" smtClean="0"/>
              <a:t>44</a:t>
            </a:fld>
            <a:endParaRPr lang="zh-TW" altLang="en-US"/>
          </a:p>
        </p:txBody>
      </p:sp>
    </p:spTree>
    <p:extLst>
      <p:ext uri="{BB962C8B-B14F-4D97-AF65-F5344CB8AC3E}">
        <p14:creationId xmlns:p14="http://schemas.microsoft.com/office/powerpoint/2010/main" val="504662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0C077A-7EA6-4958-A904-0C0511248B23}"/>
              </a:ext>
            </a:extLst>
          </p:cNvPr>
          <p:cNvSpPr/>
          <p:nvPr/>
        </p:nvSpPr>
        <p:spPr>
          <a:xfrm>
            <a:off x="224769" y="29880"/>
            <a:ext cx="2492990"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rPr>
              <a:t>共同作業空間</a:t>
            </a:r>
            <a:endParaRPr lang="zh-TW" altLang="en-US" sz="3000" b="1" i="0" u="none" strike="noStrike" kern="1200" cap="none" spc="0" normalizeH="0" baseline="0" noProof="0">
              <a:ln>
                <a:noFill/>
              </a:ln>
              <a:solidFill>
                <a:schemeClr val="bg1"/>
              </a:solidFill>
              <a:effectLst/>
              <a:uLnTx/>
              <a:uFillTx/>
              <a:latin typeface="微軟正黑體"/>
              <a:ea typeface="微軟正黑體"/>
              <a:cs typeface="Calibri" panose="020F0502020204030204"/>
            </a:endParaRPr>
          </a:p>
        </p:txBody>
      </p:sp>
      <p:sp>
        <p:nvSpPr>
          <p:cNvPr id="4" name="Title 1">
            <a:extLst>
              <a:ext uri="{FF2B5EF4-FFF2-40B4-BE49-F238E27FC236}">
                <a16:creationId xmlns:a16="http://schemas.microsoft.com/office/drawing/2014/main" id="{2B8A0A3B-CC2A-4CEE-B8F6-50B559B9177B}"/>
              </a:ext>
            </a:extLst>
          </p:cNvPr>
          <p:cNvSpPr txBox="1">
            <a:spLocks/>
          </p:cNvSpPr>
          <p:nvPr/>
        </p:nvSpPr>
        <p:spPr>
          <a:xfrm>
            <a:off x="4991828" y="5622810"/>
            <a:ext cx="5384148" cy="28118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defRPr/>
            </a:pPr>
            <a:r>
              <a:rPr kumimoji="0" lang="zh-TW" altLang="en-US" sz="1800" b="0" i="0" u="none" strike="noStrike" kern="1200" cap="none" spc="0" normalizeH="0" baseline="0" noProof="0">
                <a:ln>
                  <a:noFill/>
                </a:ln>
                <a:solidFill>
                  <a:srgbClr val="FFC000"/>
                </a:solidFill>
                <a:effectLst/>
                <a:uLnTx/>
                <a:uFillTx/>
                <a:latin typeface="微軟正黑體" panose="020B0604030504040204" pitchFamily="34" charset="-120"/>
                <a:ea typeface="微軟正黑體" panose="020B0604030504040204" pitchFamily="34" charset="-120"/>
                <a:cs typeface="+mj-cs"/>
              </a:rPr>
              <a:t>■ </a:t>
            </a:r>
            <a:r>
              <a:rPr lang="zh-TW" altLang="en-US" sz="1800">
                <a:solidFill>
                  <a:prstClr val="black">
                    <a:lumMod val="50000"/>
                    <a:lumOff val="50000"/>
                  </a:prstClr>
                </a:solidFill>
                <a:latin typeface="微軟正黑體" panose="020B0604030504040204" pitchFamily="34" charset="-120"/>
                <a:ea typeface="微軟正黑體" panose="020B0604030504040204" pitchFamily="34" charset="-120"/>
              </a:rPr>
              <a:t>團隊 </a:t>
            </a:r>
            <a:r>
              <a:rPr lang="en-US" altLang="zh-TW" sz="1800">
                <a:solidFill>
                  <a:prstClr val="black">
                    <a:lumMod val="50000"/>
                    <a:lumOff val="50000"/>
                  </a:prstClr>
                </a:solidFill>
                <a:latin typeface="微軟正黑體" panose="020B0604030504040204" pitchFamily="34" charset="-120"/>
                <a:ea typeface="微軟正黑體" panose="020B0604030504040204" pitchFamily="34" charset="-120"/>
              </a:rPr>
              <a:t>-&gt;</a:t>
            </a:r>
            <a:r>
              <a:rPr kumimoji="0" lang="zh-TW" altLang="en-US"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課程筆記本 </a:t>
            </a:r>
            <a:r>
              <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-&gt;</a:t>
            </a:r>
            <a:r>
              <a:rPr lang="zh-TW" altLang="en-US" sz="1800">
                <a:solidFill>
                  <a:prstClr val="black">
                    <a:lumMod val="50000"/>
                    <a:lumOff val="50000"/>
                  </a:prstClr>
                </a:solidFill>
                <a:latin typeface="微軟正黑體" panose="020B0604030504040204" pitchFamily="34" charset="-120"/>
                <a:ea typeface="微軟正黑體" panose="020B0604030504040204" pitchFamily="34" charset="-120"/>
              </a:rPr>
              <a:t>共同作業空間</a:t>
            </a:r>
            <a:endPar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endParaRPr>
          </a:p>
        </p:txBody>
      </p:sp>
      <p:sp>
        <p:nvSpPr>
          <p:cNvPr id="5" name="Rectangle 4">
            <a:extLst>
              <a:ext uri="{FF2B5EF4-FFF2-40B4-BE49-F238E27FC236}">
                <a16:creationId xmlns:a16="http://schemas.microsoft.com/office/drawing/2014/main" id="{8AF6F7CE-6B8E-4ADF-9D2A-DE734802BD9E}"/>
              </a:ext>
            </a:extLst>
          </p:cNvPr>
          <p:cNvSpPr/>
          <p:nvPr/>
        </p:nvSpPr>
        <p:spPr>
          <a:xfrm>
            <a:off x="876387" y="2766618"/>
            <a:ext cx="3380255" cy="1703415"/>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zh-TW" altLang="en-US" b="1">
                <a:solidFill>
                  <a:prstClr val="black"/>
                </a:solidFill>
                <a:latin typeface="微軟正黑體" panose="020B0604030504040204" pitchFamily="34" charset="-120"/>
                <a:ea typeface="微軟正黑體" panose="020B0604030504040204" pitchFamily="34" charset="-120"/>
              </a:rPr>
              <a:t>共同作業空間</a:t>
            </a:r>
            <a:endParaRPr lang="en-US" altLang="zh-TW" b="1">
              <a:solidFill>
                <a:prstClr val="black"/>
              </a:solidFill>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全班同學可相互檢視各組分享的內容，讓老師學生間能給予意見及交流。</a:t>
            </a:r>
            <a:endParaRPr kumimoji="0" lang="en-US" altLang="zh-TW"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7" name="圖片 7" descr="一張含有 螢幕擷取畫面 的圖片&#10;&#10;描述是以非常高的可信度產生">
            <a:extLst>
              <a:ext uri="{FF2B5EF4-FFF2-40B4-BE49-F238E27FC236}">
                <a16:creationId xmlns:a16="http://schemas.microsoft.com/office/drawing/2014/main" id="{D2C65ECE-0225-404F-9A25-1B44EAB688E4}"/>
              </a:ext>
            </a:extLst>
          </p:cNvPr>
          <p:cNvPicPr>
            <a:picLocks noChangeAspect="1"/>
          </p:cNvPicPr>
          <p:nvPr/>
        </p:nvPicPr>
        <p:blipFill rotWithShape="1">
          <a:blip r:embed="rId2"/>
          <a:srcRect r="-163" b="4785"/>
          <a:stretch/>
        </p:blipFill>
        <p:spPr>
          <a:xfrm>
            <a:off x="5105400" y="1533236"/>
            <a:ext cx="6281864" cy="3970541"/>
          </a:xfrm>
          <a:prstGeom prst="rect">
            <a:avLst/>
          </a:prstGeom>
          <a:ln>
            <a:solidFill>
              <a:srgbClr val="737373"/>
            </a:solidFill>
          </a:ln>
        </p:spPr>
      </p:pic>
      <p:sp>
        <p:nvSpPr>
          <p:cNvPr id="8" name="Slide Number Placeholder 7">
            <a:extLst>
              <a:ext uri="{FF2B5EF4-FFF2-40B4-BE49-F238E27FC236}">
                <a16:creationId xmlns:a16="http://schemas.microsoft.com/office/drawing/2014/main" id="{A8C8D4D9-9227-4F56-8A71-E0901D8DB01D}"/>
              </a:ext>
            </a:extLst>
          </p:cNvPr>
          <p:cNvSpPr>
            <a:spLocks noGrp="1"/>
          </p:cNvSpPr>
          <p:nvPr>
            <p:ph type="sldNum" sz="quarter" idx="12"/>
          </p:nvPr>
        </p:nvSpPr>
        <p:spPr/>
        <p:txBody>
          <a:bodyPr/>
          <a:lstStyle/>
          <a:p>
            <a:fld id="{8E944A95-69E5-4D7C-86D2-2CDBA701118A}" type="slidenum">
              <a:rPr lang="zh-TW" altLang="en-US" smtClean="0"/>
              <a:t>45</a:t>
            </a:fld>
            <a:endParaRPr lang="zh-TW" altLang="en-US"/>
          </a:p>
        </p:txBody>
      </p:sp>
    </p:spTree>
    <p:extLst>
      <p:ext uri="{BB962C8B-B14F-4D97-AF65-F5344CB8AC3E}">
        <p14:creationId xmlns:p14="http://schemas.microsoft.com/office/powerpoint/2010/main" val="31557921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0BF2A89-C356-4320-A67E-BB0325513F4C}"/>
              </a:ext>
            </a:extLst>
          </p:cNvPr>
          <p:cNvSpPr/>
          <p:nvPr/>
        </p:nvSpPr>
        <p:spPr>
          <a:xfrm>
            <a:off x="224769" y="29880"/>
            <a:ext cx="2492990"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rPr>
              <a:t>學生作品分享</a:t>
            </a:r>
            <a:endParaRPr lang="zh-TW" altLang="en-US" sz="3000" b="1" i="0" u="none" strike="noStrike" kern="1200" cap="none" spc="0" normalizeH="0" baseline="0" noProof="0">
              <a:ln>
                <a:noFill/>
              </a:ln>
              <a:solidFill>
                <a:schemeClr val="bg1"/>
              </a:solidFill>
              <a:effectLst/>
              <a:uLnTx/>
              <a:uFillTx/>
              <a:latin typeface="微軟正黑體"/>
              <a:ea typeface="微軟正黑體"/>
              <a:cs typeface="Calibri" panose="020F0502020204030204"/>
            </a:endParaRPr>
          </a:p>
        </p:txBody>
      </p:sp>
      <p:sp>
        <p:nvSpPr>
          <p:cNvPr id="3" name="Slide Number Placeholder 2">
            <a:extLst>
              <a:ext uri="{FF2B5EF4-FFF2-40B4-BE49-F238E27FC236}">
                <a16:creationId xmlns:a16="http://schemas.microsoft.com/office/drawing/2014/main" id="{CF464DE8-3A9E-47F1-B4E7-A63A48182A1A}"/>
              </a:ext>
            </a:extLst>
          </p:cNvPr>
          <p:cNvSpPr>
            <a:spLocks noGrp="1"/>
          </p:cNvSpPr>
          <p:nvPr>
            <p:ph type="sldNum" sz="quarter" idx="12"/>
          </p:nvPr>
        </p:nvSpPr>
        <p:spPr/>
        <p:txBody>
          <a:bodyPr/>
          <a:lstStyle/>
          <a:p>
            <a:fld id="{8E944A95-69E5-4D7C-86D2-2CDBA701118A}" type="slidenum">
              <a:rPr lang="zh-TW" altLang="en-US" smtClean="0"/>
              <a:t>46</a:t>
            </a:fld>
            <a:endParaRPr lang="zh-TW" altLang="en-US"/>
          </a:p>
        </p:txBody>
      </p:sp>
      <p:pic>
        <p:nvPicPr>
          <p:cNvPr id="4" name="共同作業空間">
            <a:hlinkClick r:id="" action="ppaction://media"/>
            <a:extLst>
              <a:ext uri="{FF2B5EF4-FFF2-40B4-BE49-F238E27FC236}">
                <a16:creationId xmlns:a16="http://schemas.microsoft.com/office/drawing/2014/main" id="{4A460AE3-74E1-4A50-BA48-EFF097CB87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6420" y="946800"/>
            <a:ext cx="9819160" cy="5911200"/>
          </a:xfrm>
          <a:prstGeom prst="rect">
            <a:avLst/>
          </a:prstGeom>
        </p:spPr>
      </p:pic>
    </p:spTree>
    <p:extLst>
      <p:ext uri="{BB962C8B-B14F-4D97-AF65-F5344CB8AC3E}">
        <p14:creationId xmlns:p14="http://schemas.microsoft.com/office/powerpoint/2010/main" val="299588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7288176F-E208-43F7-93D0-D21B6953132B}"/>
              </a:ext>
            </a:extLst>
          </p:cNvPr>
          <p:cNvSpPr txBox="1"/>
          <p:nvPr/>
        </p:nvSpPr>
        <p:spPr>
          <a:xfrm>
            <a:off x="586326" y="1517394"/>
            <a:ext cx="5133473" cy="707886"/>
          </a:xfrm>
          <a:prstGeom prst="rect">
            <a:avLst/>
          </a:prstGeom>
          <a:noFill/>
        </p:spPr>
        <p:txBody>
          <a:bodyPr wrap="square" rtlCol="0" anchor="t">
            <a:spAutoFit/>
          </a:bodyPr>
          <a:lstStyle/>
          <a:p>
            <a:pPr algn="just"/>
            <a:r>
              <a:rPr lang="zh-TW" altLang="en-US" sz="4000" b="1">
                <a:solidFill>
                  <a:srgbClr val="4A52BB"/>
                </a:solidFill>
                <a:latin typeface="微軟正黑體"/>
                <a:ea typeface="微軟正黑體"/>
                <a:cs typeface="+mn-lt"/>
              </a:rPr>
              <a:t>檢驗學生課堂學習</a:t>
            </a:r>
            <a:endParaRPr lang="zh-TW" altLang="en-US" sz="4000" b="1">
              <a:solidFill>
                <a:srgbClr val="4A52BB"/>
              </a:solidFill>
              <a:latin typeface="微軟正黑體"/>
              <a:ea typeface="微軟正黑體"/>
            </a:endParaRPr>
          </a:p>
        </p:txBody>
      </p:sp>
      <p:sp>
        <p:nvSpPr>
          <p:cNvPr id="3" name="Rectangle 70">
            <a:extLst>
              <a:ext uri="{FF2B5EF4-FFF2-40B4-BE49-F238E27FC236}">
                <a16:creationId xmlns:a16="http://schemas.microsoft.com/office/drawing/2014/main" id="{73A031DD-F57F-4B1C-8548-FE3531F6D599}"/>
              </a:ext>
            </a:extLst>
          </p:cNvPr>
          <p:cNvSpPr/>
          <p:nvPr/>
        </p:nvSpPr>
        <p:spPr>
          <a:xfrm>
            <a:off x="646090" y="2453469"/>
            <a:ext cx="4108181" cy="1703415"/>
          </a:xfrm>
          <a:prstGeom prst="rect">
            <a:avLst/>
          </a:prstGeom>
        </p:spPr>
        <p:txBody>
          <a:bodyPr wrap="square" anchor="t">
            <a:spAutoFit/>
          </a:bodyPr>
          <a:lstStyle/>
          <a:p>
            <a:pPr marL="342900" indent="-342900">
              <a:lnSpc>
                <a:spcPct val="150000"/>
              </a:lnSpc>
              <a:buAutoNum type="arabicPeriod"/>
              <a:defRPr/>
            </a:pPr>
            <a:r>
              <a:rPr lang="zh-TW" altLang="en-US">
                <a:solidFill>
                  <a:srgbClr val="737373"/>
                </a:solidFill>
                <a:latin typeface="微軟正黑體"/>
                <a:ea typeface="微軟正黑體"/>
              </a:rPr>
              <a:t>建立測驗/回家作業</a:t>
            </a:r>
          </a:p>
          <a:p>
            <a:pPr>
              <a:lnSpc>
                <a:spcPct val="150000"/>
              </a:lnSpc>
              <a:defRPr/>
            </a:pPr>
            <a:endParaRPr lang="zh-TW" altLang="en-US">
              <a:solidFill>
                <a:srgbClr val="737373"/>
              </a:solidFill>
              <a:latin typeface="微軟正黑體"/>
              <a:ea typeface="微軟正黑體"/>
            </a:endParaRPr>
          </a:p>
          <a:p>
            <a:pPr marL="342900" indent="-342900">
              <a:lnSpc>
                <a:spcPct val="150000"/>
              </a:lnSpc>
              <a:buAutoNum type="arabicPeriod"/>
              <a:defRPr/>
            </a:pPr>
            <a:endParaRPr lang="zh-TW" altLang="en-US">
              <a:solidFill>
                <a:srgbClr val="737373"/>
              </a:solidFill>
              <a:latin typeface="微軟正黑體" panose="020B0604030504040204" pitchFamily="34" charset="-120"/>
              <a:ea typeface="微軟正黑體" panose="020B0604030504040204" pitchFamily="34" charset="-120"/>
            </a:endParaRPr>
          </a:p>
          <a:p>
            <a:pPr marL="342900" indent="-342900">
              <a:lnSpc>
                <a:spcPct val="150000"/>
              </a:lnSpc>
              <a:buAutoNum type="arabicPeriod"/>
              <a:defRPr/>
            </a:pPr>
            <a:endParaRPr lang="zh-TW" altLang="en-US">
              <a:solidFill>
                <a:srgbClr val="737373"/>
              </a:solidFill>
              <a:latin typeface="微軟正黑體" panose="020B0604030504040204" pitchFamily="34" charset="-120"/>
              <a:ea typeface="微軟正黑體" panose="020B0604030504040204" pitchFamily="34" charset="-120"/>
            </a:endParaRPr>
          </a:p>
        </p:txBody>
      </p:sp>
      <p:sp>
        <p:nvSpPr>
          <p:cNvPr id="2" name="Slide Number Placeholder 1">
            <a:extLst>
              <a:ext uri="{FF2B5EF4-FFF2-40B4-BE49-F238E27FC236}">
                <a16:creationId xmlns:a16="http://schemas.microsoft.com/office/drawing/2014/main" id="{29B137AD-5E77-4A66-AD09-B5FD124D2F0A}"/>
              </a:ext>
            </a:extLst>
          </p:cNvPr>
          <p:cNvSpPr>
            <a:spLocks noGrp="1"/>
          </p:cNvSpPr>
          <p:nvPr>
            <p:ph type="sldNum" sz="quarter" idx="12"/>
          </p:nvPr>
        </p:nvSpPr>
        <p:spPr/>
        <p:txBody>
          <a:bodyPr/>
          <a:lstStyle/>
          <a:p>
            <a:fld id="{8E944A95-69E5-4D7C-86D2-2CDBA701118A}" type="slidenum">
              <a:rPr lang="zh-TW" altLang="en-US" smtClean="0"/>
              <a:t>47</a:t>
            </a:fld>
            <a:endParaRPr lang="zh-TW" altLang="en-US"/>
          </a:p>
        </p:txBody>
      </p:sp>
    </p:spTree>
    <p:extLst>
      <p:ext uri="{BB962C8B-B14F-4D97-AF65-F5344CB8AC3E}">
        <p14:creationId xmlns:p14="http://schemas.microsoft.com/office/powerpoint/2010/main" val="2608302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0C077A-7EA6-4958-A904-0C0511248B23}"/>
              </a:ext>
            </a:extLst>
          </p:cNvPr>
          <p:cNvSpPr/>
          <p:nvPr/>
        </p:nvSpPr>
        <p:spPr>
          <a:xfrm>
            <a:off x="224769" y="29880"/>
            <a:ext cx="3432350"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rPr>
              <a:t>建立測驗/回家作業</a:t>
            </a:r>
            <a:endParaRPr lang="zh-TW" altLang="en-US" sz="3000" b="1" i="0" u="none" strike="noStrike" kern="1200" cap="none" spc="0" normalizeH="0" baseline="0" noProof="0">
              <a:ln>
                <a:noFill/>
              </a:ln>
              <a:solidFill>
                <a:schemeClr val="bg1"/>
              </a:solidFill>
              <a:effectLst/>
              <a:uLnTx/>
              <a:uFillTx/>
              <a:latin typeface="微軟正黑體"/>
              <a:ea typeface="微軟正黑體"/>
              <a:cs typeface="Calibri" panose="020F0502020204030204"/>
            </a:endParaRPr>
          </a:p>
        </p:txBody>
      </p:sp>
      <p:sp>
        <p:nvSpPr>
          <p:cNvPr id="3" name="Title 1">
            <a:extLst>
              <a:ext uri="{FF2B5EF4-FFF2-40B4-BE49-F238E27FC236}">
                <a16:creationId xmlns:a16="http://schemas.microsoft.com/office/drawing/2014/main" id="{4627231B-2B82-4451-B9D1-196B4C3C53BE}"/>
              </a:ext>
            </a:extLst>
          </p:cNvPr>
          <p:cNvSpPr txBox="1">
            <a:spLocks/>
          </p:cNvSpPr>
          <p:nvPr/>
        </p:nvSpPr>
        <p:spPr>
          <a:xfrm>
            <a:off x="4991828" y="5622810"/>
            <a:ext cx="6342306" cy="31136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kumimoji="0" lang="zh-TW" altLang="en-US" sz="1800" b="0" i="0" u="none" strike="noStrike" kern="1200" cap="none" spc="0" normalizeH="0" baseline="0" noProof="0">
                <a:ln>
                  <a:noFill/>
                </a:ln>
                <a:solidFill>
                  <a:srgbClr val="FFC000"/>
                </a:solidFill>
                <a:effectLst/>
                <a:uLnTx/>
                <a:uFillTx/>
                <a:latin typeface="微軟正黑體"/>
                <a:ea typeface="微軟正黑體"/>
              </a:rPr>
              <a:t>■ </a:t>
            </a:r>
            <a:r>
              <a:rPr lang="zh-TW" altLang="en-US" sz="1800">
                <a:latin typeface="微軟正黑體"/>
                <a:ea typeface="微軟正黑體"/>
              </a:rPr>
              <a:t>作業</a:t>
            </a:r>
            <a:r>
              <a:rPr kumimoji="0" lang="zh-TW" altLang="en-US" sz="1800" b="0" i="0" u="none" strike="noStrike" kern="1200" cap="none" spc="0" normalizeH="0" baseline="0" noProof="0">
                <a:ln>
                  <a:noFill/>
                </a:ln>
                <a:effectLst/>
                <a:uLnTx/>
                <a:uFillTx/>
                <a:latin typeface="微軟正黑體"/>
                <a:ea typeface="微軟正黑體"/>
              </a:rPr>
              <a:t> </a:t>
            </a:r>
            <a:r>
              <a:rPr kumimoji="0" lang="en-US" altLang="zh-TW" sz="1800" b="0" i="0" u="none" strike="noStrike" kern="1200" cap="none" spc="0" normalizeH="0" baseline="0" noProof="0">
                <a:ln>
                  <a:noFill/>
                </a:ln>
                <a:effectLst/>
                <a:uLnTx/>
                <a:uFillTx/>
                <a:latin typeface="微軟正黑體"/>
                <a:ea typeface="微軟正黑體"/>
              </a:rPr>
              <a:t>-&gt;</a:t>
            </a:r>
            <a:r>
              <a:rPr lang="zh-TW" altLang="en-US" sz="1800">
                <a:latin typeface="微軟正黑體"/>
                <a:ea typeface="微軟正黑體"/>
              </a:rPr>
              <a:t>建立(測驗</a:t>
            </a:r>
            <a:r>
              <a:rPr lang="en-US" altLang="zh-TW" sz="1800">
                <a:latin typeface="微軟正黑體"/>
                <a:ea typeface="微軟正黑體"/>
              </a:rPr>
              <a:t>/</a:t>
            </a:r>
            <a:r>
              <a:rPr lang="zh-TW" altLang="en-US" sz="1800">
                <a:latin typeface="微軟正黑體"/>
                <a:ea typeface="微軟正黑體"/>
              </a:rPr>
              <a:t>作業) </a:t>
            </a:r>
            <a:r>
              <a:rPr kumimoji="0" lang="en-US" altLang="zh-TW" sz="1800" b="0" i="0" u="none" strike="noStrike" kern="1200" cap="none" spc="0" normalizeH="0" baseline="0" noProof="0">
                <a:ln>
                  <a:noFill/>
                </a:ln>
                <a:effectLst/>
                <a:uLnTx/>
                <a:uFillTx/>
                <a:latin typeface="微軟正黑體"/>
                <a:ea typeface="微軟正黑體"/>
              </a:rPr>
              <a:t>-&gt;</a:t>
            </a:r>
            <a:r>
              <a:rPr kumimoji="0" lang="zh-TW" altLang="en-US" sz="1800" b="0" i="0" u="none" strike="noStrike" kern="1200" cap="none" spc="0" normalizeH="0" baseline="0" noProof="0">
                <a:ln>
                  <a:noFill/>
                </a:ln>
                <a:effectLst/>
                <a:uLnTx/>
                <a:uFillTx/>
                <a:latin typeface="微軟正黑體"/>
                <a:ea typeface="微軟正黑體"/>
              </a:rPr>
              <a:t> </a:t>
            </a:r>
            <a:r>
              <a:rPr lang="zh-TW" altLang="en-US" sz="1800">
                <a:latin typeface="微軟正黑體"/>
                <a:ea typeface="微軟正黑體"/>
              </a:rPr>
              <a:t>派送給班級或個別學生</a:t>
            </a:r>
            <a:endParaRPr kumimoji="0" lang="en-US" altLang="zh-TW" sz="1800" b="0" i="0" u="none" strike="noStrike" kern="1200" cap="none" spc="0" normalizeH="0" baseline="0" noProof="0">
              <a:ln>
                <a:noFill/>
              </a:ln>
              <a:effectLst/>
              <a:uLnTx/>
              <a:uFillTx/>
              <a:latin typeface="微軟正黑體"/>
              <a:ea typeface="微軟正黑體"/>
            </a:endParaRPr>
          </a:p>
        </p:txBody>
      </p:sp>
      <p:sp>
        <p:nvSpPr>
          <p:cNvPr id="7" name="Rectangle 6">
            <a:extLst>
              <a:ext uri="{FF2B5EF4-FFF2-40B4-BE49-F238E27FC236}">
                <a16:creationId xmlns:a16="http://schemas.microsoft.com/office/drawing/2014/main" id="{A53B8F2D-2DFC-44FF-9AFE-967E4C7C4133}"/>
              </a:ext>
            </a:extLst>
          </p:cNvPr>
          <p:cNvSpPr/>
          <p:nvPr/>
        </p:nvSpPr>
        <p:spPr>
          <a:xfrm>
            <a:off x="876387" y="2766618"/>
            <a:ext cx="3380255" cy="872418"/>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zh-TW" altLang="en-US" b="1">
                <a:solidFill>
                  <a:prstClr val="black"/>
                </a:solidFill>
                <a:latin typeface="微軟正黑體" panose="020B0604030504040204" pitchFamily="34" charset="-120"/>
                <a:ea typeface="微軟正黑體" panose="020B0604030504040204" pitchFamily="34" charset="-120"/>
              </a:rPr>
              <a:t>建立測驗</a:t>
            </a:r>
            <a:r>
              <a:rPr lang="en-US" altLang="zh-TW" b="1">
                <a:solidFill>
                  <a:prstClr val="black"/>
                </a:solidFill>
                <a:latin typeface="微軟正黑體" panose="020B0604030504040204" pitchFamily="34" charset="-120"/>
                <a:ea typeface="微軟正黑體" panose="020B0604030504040204" pitchFamily="34" charset="-120"/>
              </a:rPr>
              <a:t>/</a:t>
            </a:r>
            <a:r>
              <a:rPr lang="zh-TW" altLang="en-US" b="1">
                <a:solidFill>
                  <a:prstClr val="black"/>
                </a:solidFill>
                <a:latin typeface="微軟正黑體" panose="020B0604030504040204" pitchFamily="34" charset="-120"/>
                <a:ea typeface="微軟正黑體" panose="020B0604030504040204" pitchFamily="34" charset="-120"/>
              </a:rPr>
              <a:t>作業</a:t>
            </a:r>
            <a:endParaRPr lang="en-US" altLang="zh-TW" b="1">
              <a:solidFill>
                <a:prstClr val="black"/>
              </a:solidFill>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50000"/>
              </a:lnSpc>
              <a:spcBef>
                <a:spcPts val="0"/>
              </a:spcBef>
              <a:spcAft>
                <a:spcPts val="0"/>
              </a:spcAft>
              <a:buClrTx/>
              <a:buSzTx/>
              <a:buFontTx/>
              <a:buNone/>
              <a:tabLst/>
              <a:defRPr/>
            </a:pPr>
            <a:r>
              <a:rPr lang="zh-TW" altLang="en-US">
                <a:solidFill>
                  <a:prstClr val="black"/>
                </a:solidFill>
                <a:latin typeface="微軟正黑體" panose="020B0604030504040204" pitchFamily="34" charset="-120"/>
                <a:ea typeface="微軟正黑體" panose="020B0604030504040204" pitchFamily="34" charset="-120"/>
              </a:rPr>
              <a:t>可以直接發送作業或隨堂測驗</a:t>
            </a:r>
            <a:r>
              <a:rPr kumimoji="0" lang="zh-TW" altLang="en-US"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9" name="圖片 9" descr="一張含有 螢幕擷取畫面 的圖片&#10;&#10;描述是以非常高的可信度產生">
            <a:extLst>
              <a:ext uri="{FF2B5EF4-FFF2-40B4-BE49-F238E27FC236}">
                <a16:creationId xmlns:a16="http://schemas.microsoft.com/office/drawing/2014/main" id="{44C6910E-5EFA-4316-9931-BC102D2B2400}"/>
              </a:ext>
            </a:extLst>
          </p:cNvPr>
          <p:cNvPicPr>
            <a:picLocks noChangeAspect="1"/>
          </p:cNvPicPr>
          <p:nvPr/>
        </p:nvPicPr>
        <p:blipFill rotWithShape="1">
          <a:blip r:embed="rId2"/>
          <a:srcRect r="-87" b="4545"/>
          <a:stretch/>
        </p:blipFill>
        <p:spPr>
          <a:xfrm>
            <a:off x="5040584" y="1515460"/>
            <a:ext cx="6282404" cy="4001041"/>
          </a:xfrm>
          <a:prstGeom prst="rect">
            <a:avLst/>
          </a:prstGeom>
          <a:ln>
            <a:solidFill>
              <a:srgbClr val="737373"/>
            </a:solidFill>
          </a:ln>
        </p:spPr>
      </p:pic>
      <p:sp>
        <p:nvSpPr>
          <p:cNvPr id="11" name="Rectangle 42">
            <a:extLst>
              <a:ext uri="{FF2B5EF4-FFF2-40B4-BE49-F238E27FC236}">
                <a16:creationId xmlns:a16="http://schemas.microsoft.com/office/drawing/2014/main" id="{09876FEC-1392-4215-BCA7-9D6FFD7A3F30}"/>
              </a:ext>
            </a:extLst>
          </p:cNvPr>
          <p:cNvSpPr/>
          <p:nvPr/>
        </p:nvSpPr>
        <p:spPr>
          <a:xfrm>
            <a:off x="6927865" y="4614925"/>
            <a:ext cx="835707" cy="765394"/>
          </a:xfrm>
          <a:prstGeom prst="rect">
            <a:avLst/>
          </a:prstGeom>
          <a:solidFill>
            <a:srgbClr val="FFDA71">
              <a:alpha val="16078"/>
            </a:srgbClr>
          </a:solidFill>
          <a:ln w="38100" cap="flat" cmpd="sng" algn="ctr">
            <a:solidFill>
              <a:srgbClr val="C00000"/>
            </a:solid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0" name="Slide Number Placeholder 9">
            <a:extLst>
              <a:ext uri="{FF2B5EF4-FFF2-40B4-BE49-F238E27FC236}">
                <a16:creationId xmlns:a16="http://schemas.microsoft.com/office/drawing/2014/main" id="{EA155688-0B0F-4FD7-9D61-C234FCE975EC}"/>
              </a:ext>
            </a:extLst>
          </p:cNvPr>
          <p:cNvSpPr>
            <a:spLocks noGrp="1"/>
          </p:cNvSpPr>
          <p:nvPr>
            <p:ph type="sldNum" sz="quarter" idx="12"/>
          </p:nvPr>
        </p:nvSpPr>
        <p:spPr/>
        <p:txBody>
          <a:bodyPr/>
          <a:lstStyle/>
          <a:p>
            <a:fld id="{8E944A95-69E5-4D7C-86D2-2CDBA701118A}" type="slidenum">
              <a:rPr lang="zh-TW" altLang="en-US" smtClean="0"/>
              <a:t>48</a:t>
            </a:fld>
            <a:endParaRPr lang="zh-TW" altLang="en-US"/>
          </a:p>
        </p:txBody>
      </p:sp>
    </p:spTree>
    <p:extLst>
      <p:ext uri="{BB962C8B-B14F-4D97-AF65-F5344CB8AC3E}">
        <p14:creationId xmlns:p14="http://schemas.microsoft.com/office/powerpoint/2010/main" val="2850806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2719304-45E1-49AC-81BA-1C4917E3264D}"/>
              </a:ext>
            </a:extLst>
          </p:cNvPr>
          <p:cNvSpPr/>
          <p:nvPr/>
        </p:nvSpPr>
        <p:spPr>
          <a:xfrm>
            <a:off x="224768" y="29880"/>
            <a:ext cx="3827063" cy="700000"/>
          </a:xfrm>
          <a:prstGeom prst="rect">
            <a:avLst/>
          </a:prstGeom>
        </p:spPr>
        <p:txBody>
          <a:bodyPr wrap="square" anchor="t">
            <a:spAutoFit/>
          </a:bodyPr>
          <a:lstStyle/>
          <a:p>
            <a:pPr defTabSz="457200">
              <a:lnSpc>
                <a:spcPct val="150000"/>
              </a:lnSpc>
            </a:pPr>
            <a:r>
              <a:rPr lang="zh-TW" altLang="en-US" sz="3000" b="1" i="0" u="none" strike="noStrike" kern="1200" cap="none" spc="0" normalizeH="0" baseline="0" noProof="0">
                <a:ln>
                  <a:noFill/>
                </a:ln>
                <a:solidFill>
                  <a:schemeClr val="bg1"/>
                </a:solidFill>
                <a:effectLst/>
                <a:uLnTx/>
                <a:uFillTx/>
                <a:latin typeface="Microsoft JhengHei"/>
                <a:ea typeface="Microsoft JhengHei"/>
                <a:cs typeface="Calibri" panose="020F0502020204030204"/>
              </a:rPr>
              <a:t>檢驗學生課堂學習</a:t>
            </a:r>
            <a:endParaRPr lang="zh-TW" altLang="en-US" sz="3000" b="1" i="0" u="none" strike="noStrike" kern="1200" cap="none" spc="0" normalizeH="0" baseline="0" noProof="0">
              <a:ln>
                <a:noFill/>
              </a:ln>
              <a:solidFill>
                <a:schemeClr val="bg1"/>
              </a:solidFill>
              <a:effectLst/>
              <a:uLnTx/>
              <a:uFillTx/>
              <a:latin typeface="微軟正黑體"/>
              <a:ea typeface="微軟正黑體"/>
              <a:cs typeface="Calibri" panose="020F0502020204030204"/>
            </a:endParaRPr>
          </a:p>
        </p:txBody>
      </p:sp>
      <p:sp>
        <p:nvSpPr>
          <p:cNvPr id="3" name="Slide Number Placeholder 2">
            <a:extLst>
              <a:ext uri="{FF2B5EF4-FFF2-40B4-BE49-F238E27FC236}">
                <a16:creationId xmlns:a16="http://schemas.microsoft.com/office/drawing/2014/main" id="{B7921945-219A-4928-B59D-234FBDD533BB}"/>
              </a:ext>
            </a:extLst>
          </p:cNvPr>
          <p:cNvSpPr>
            <a:spLocks noGrp="1"/>
          </p:cNvSpPr>
          <p:nvPr>
            <p:ph type="sldNum" sz="quarter" idx="12"/>
          </p:nvPr>
        </p:nvSpPr>
        <p:spPr/>
        <p:txBody>
          <a:bodyPr/>
          <a:lstStyle/>
          <a:p>
            <a:fld id="{8E944A95-69E5-4D7C-86D2-2CDBA701118A}" type="slidenum">
              <a:rPr lang="zh-TW" altLang="en-US" smtClean="0"/>
              <a:t>49</a:t>
            </a:fld>
            <a:endParaRPr lang="zh-TW" altLang="en-US"/>
          </a:p>
        </p:txBody>
      </p:sp>
      <p:pic>
        <p:nvPicPr>
          <p:cNvPr id="5" name="建立作業、測驗">
            <a:hlinkClick r:id="" action="ppaction://media"/>
            <a:extLst>
              <a:ext uri="{FF2B5EF4-FFF2-40B4-BE49-F238E27FC236}">
                <a16:creationId xmlns:a16="http://schemas.microsoft.com/office/drawing/2014/main" id="{8B8BF1D0-A8DF-44A9-A2CE-6F86FF574E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6420" y="946800"/>
            <a:ext cx="9819160" cy="5911200"/>
          </a:xfrm>
          <a:prstGeom prst="rect">
            <a:avLst/>
          </a:prstGeom>
        </p:spPr>
      </p:pic>
    </p:spTree>
    <p:extLst>
      <p:ext uri="{BB962C8B-B14F-4D97-AF65-F5344CB8AC3E}">
        <p14:creationId xmlns:p14="http://schemas.microsoft.com/office/powerpoint/2010/main" val="377160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0">
            <a:extLst>
              <a:ext uri="{FF2B5EF4-FFF2-40B4-BE49-F238E27FC236}">
                <a16:creationId xmlns:a16="http://schemas.microsoft.com/office/drawing/2014/main" id="{F51D9FE9-DC69-4B5F-93D6-04DCE90AD25F}"/>
              </a:ext>
            </a:extLst>
          </p:cNvPr>
          <p:cNvSpPr/>
          <p:nvPr/>
        </p:nvSpPr>
        <p:spPr>
          <a:xfrm>
            <a:off x="7990259" y="2387931"/>
            <a:ext cx="3429000" cy="646331"/>
          </a:xfrm>
          <a:prstGeom prst="rect">
            <a:avLst/>
          </a:prstGeom>
        </p:spPr>
        <p:txBody>
          <a:bodyPr anchor="t">
            <a:spAutoFit/>
          </a:bodyPr>
          <a:lstStyle/>
          <a:p>
            <a:r>
              <a:rPr lang="en-US" altLang="zh-TW" sz="3600" b="1" err="1">
                <a:solidFill>
                  <a:srgbClr val="4A52BB"/>
                </a:solidFill>
                <a:latin typeface="微軟正黑體"/>
                <a:ea typeface="微軟正黑體"/>
              </a:rPr>
              <a:t>課堂開始前</a:t>
            </a:r>
            <a:endParaRPr lang="en-US" altLang="zh-TW" sz="3600" b="1">
              <a:solidFill>
                <a:srgbClr val="4A52BB"/>
              </a:solidFill>
              <a:latin typeface="微軟正黑體"/>
              <a:ea typeface="微軟正黑體"/>
            </a:endParaRPr>
          </a:p>
        </p:txBody>
      </p:sp>
    </p:spTree>
    <p:extLst>
      <p:ext uri="{BB962C8B-B14F-4D97-AF65-F5344CB8AC3E}">
        <p14:creationId xmlns:p14="http://schemas.microsoft.com/office/powerpoint/2010/main" val="19297599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BA31DB1E-8DC4-4022-8C63-CF8544F89F9C}"/>
              </a:ext>
            </a:extLst>
          </p:cNvPr>
          <p:cNvSpPr/>
          <p:nvPr/>
        </p:nvSpPr>
        <p:spPr>
          <a:xfrm>
            <a:off x="7990259" y="2387931"/>
            <a:ext cx="3429000" cy="646331"/>
          </a:xfrm>
          <a:prstGeom prst="rect">
            <a:avLst/>
          </a:prstGeom>
        </p:spPr>
        <p:txBody>
          <a:bodyPr anchor="t">
            <a:spAutoFit/>
          </a:bodyPr>
          <a:lstStyle/>
          <a:p>
            <a:r>
              <a:rPr lang="en-US" altLang="zh-TW" sz="3600" b="1" err="1">
                <a:solidFill>
                  <a:srgbClr val="4A52BB"/>
                </a:solidFill>
                <a:latin typeface="微軟正黑體"/>
                <a:ea typeface="微軟正黑體"/>
              </a:rPr>
              <a:t>課堂過後</a:t>
            </a:r>
          </a:p>
        </p:txBody>
      </p:sp>
    </p:spTree>
    <p:extLst>
      <p:ext uri="{BB962C8B-B14F-4D97-AF65-F5344CB8AC3E}">
        <p14:creationId xmlns:p14="http://schemas.microsoft.com/office/powerpoint/2010/main" val="319159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7288176F-E208-43F7-93D0-D21B6953132B}"/>
              </a:ext>
            </a:extLst>
          </p:cNvPr>
          <p:cNvSpPr txBox="1"/>
          <p:nvPr/>
        </p:nvSpPr>
        <p:spPr>
          <a:xfrm>
            <a:off x="586326" y="1517394"/>
            <a:ext cx="5133473" cy="707886"/>
          </a:xfrm>
          <a:prstGeom prst="rect">
            <a:avLst/>
          </a:prstGeom>
          <a:noFill/>
        </p:spPr>
        <p:txBody>
          <a:bodyPr wrap="square" rtlCol="0" anchor="t">
            <a:spAutoFit/>
          </a:bodyPr>
          <a:lstStyle/>
          <a:p>
            <a:pPr algn="just"/>
            <a:r>
              <a:rPr lang="zh-TW" altLang="en-US" sz="4000" b="1">
                <a:solidFill>
                  <a:srgbClr val="4A52BB"/>
                </a:solidFill>
                <a:latin typeface="微軟正黑體"/>
                <a:ea typeface="微軟正黑體"/>
                <a:cs typeface="+mn-lt"/>
              </a:rPr>
              <a:t>檢視學生學習成效</a:t>
            </a:r>
            <a:endParaRPr lang="zh-TW" altLang="en-US" sz="4000" b="1">
              <a:solidFill>
                <a:srgbClr val="4A52BB"/>
              </a:solidFill>
              <a:latin typeface="微軟正黑體"/>
              <a:ea typeface="微軟正黑體"/>
            </a:endParaRPr>
          </a:p>
        </p:txBody>
      </p:sp>
      <p:sp>
        <p:nvSpPr>
          <p:cNvPr id="3" name="Rectangle 70">
            <a:extLst>
              <a:ext uri="{FF2B5EF4-FFF2-40B4-BE49-F238E27FC236}">
                <a16:creationId xmlns:a16="http://schemas.microsoft.com/office/drawing/2014/main" id="{73A031DD-F57F-4B1C-8548-FE3531F6D599}"/>
              </a:ext>
            </a:extLst>
          </p:cNvPr>
          <p:cNvSpPr/>
          <p:nvPr/>
        </p:nvSpPr>
        <p:spPr>
          <a:xfrm>
            <a:off x="646090" y="2453469"/>
            <a:ext cx="4108181" cy="1703415"/>
          </a:xfrm>
          <a:prstGeom prst="rect">
            <a:avLst/>
          </a:prstGeom>
        </p:spPr>
        <p:txBody>
          <a:bodyPr wrap="square" anchor="t">
            <a:spAutoFit/>
          </a:bodyPr>
          <a:lstStyle/>
          <a:p>
            <a:pPr marL="342900" indent="-342900">
              <a:lnSpc>
                <a:spcPct val="150000"/>
              </a:lnSpc>
              <a:buAutoNum type="arabicPeriod"/>
              <a:defRPr/>
            </a:pPr>
            <a:r>
              <a:rPr lang="zh-TW" altLang="en-US">
                <a:solidFill>
                  <a:srgbClr val="737373"/>
                </a:solidFill>
                <a:latin typeface="微軟正黑體"/>
                <a:ea typeface="微軟正黑體"/>
              </a:rPr>
              <a:t>檢視學生作業/測驗成績</a:t>
            </a:r>
          </a:p>
          <a:p>
            <a:pPr>
              <a:lnSpc>
                <a:spcPct val="150000"/>
              </a:lnSpc>
              <a:defRPr/>
            </a:pPr>
            <a:endParaRPr lang="zh-TW" altLang="en-US">
              <a:solidFill>
                <a:srgbClr val="737373"/>
              </a:solidFill>
              <a:latin typeface="微軟正黑體"/>
              <a:ea typeface="微軟正黑體"/>
            </a:endParaRPr>
          </a:p>
          <a:p>
            <a:pPr marL="342900" indent="-342900">
              <a:lnSpc>
                <a:spcPct val="150000"/>
              </a:lnSpc>
              <a:buAutoNum type="arabicPeriod"/>
              <a:defRPr/>
            </a:pPr>
            <a:endParaRPr lang="zh-TW" altLang="en-US">
              <a:solidFill>
                <a:srgbClr val="737373"/>
              </a:solidFill>
              <a:latin typeface="微軟正黑體" panose="020B0604030504040204" pitchFamily="34" charset="-120"/>
              <a:ea typeface="微軟正黑體" panose="020B0604030504040204" pitchFamily="34" charset="-120"/>
            </a:endParaRPr>
          </a:p>
          <a:p>
            <a:pPr marL="342900" indent="-342900">
              <a:lnSpc>
                <a:spcPct val="150000"/>
              </a:lnSpc>
              <a:buAutoNum type="arabicPeriod"/>
              <a:defRPr/>
            </a:pPr>
            <a:endParaRPr lang="zh-TW" altLang="en-US">
              <a:solidFill>
                <a:srgbClr val="737373"/>
              </a:solidFill>
              <a:latin typeface="微軟正黑體" panose="020B0604030504040204" pitchFamily="34" charset="-120"/>
              <a:ea typeface="微軟正黑體" panose="020B0604030504040204" pitchFamily="34" charset="-120"/>
            </a:endParaRPr>
          </a:p>
        </p:txBody>
      </p:sp>
      <p:sp>
        <p:nvSpPr>
          <p:cNvPr id="2" name="Slide Number Placeholder 1">
            <a:extLst>
              <a:ext uri="{FF2B5EF4-FFF2-40B4-BE49-F238E27FC236}">
                <a16:creationId xmlns:a16="http://schemas.microsoft.com/office/drawing/2014/main" id="{F347702A-FD34-4CE6-BD1A-AA028AD40A27}"/>
              </a:ext>
            </a:extLst>
          </p:cNvPr>
          <p:cNvSpPr>
            <a:spLocks noGrp="1"/>
          </p:cNvSpPr>
          <p:nvPr>
            <p:ph type="sldNum" sz="quarter" idx="12"/>
          </p:nvPr>
        </p:nvSpPr>
        <p:spPr/>
        <p:txBody>
          <a:bodyPr/>
          <a:lstStyle/>
          <a:p>
            <a:fld id="{8E944A95-69E5-4D7C-86D2-2CDBA701118A}" type="slidenum">
              <a:rPr lang="zh-TW" altLang="en-US" smtClean="0"/>
              <a:t>51</a:t>
            </a:fld>
            <a:endParaRPr lang="zh-TW" altLang="en-US"/>
          </a:p>
        </p:txBody>
      </p:sp>
    </p:spTree>
    <p:extLst>
      <p:ext uri="{BB962C8B-B14F-4D97-AF65-F5344CB8AC3E}">
        <p14:creationId xmlns:p14="http://schemas.microsoft.com/office/powerpoint/2010/main" val="36192110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0C077A-7EA6-4958-A904-0C0511248B23}"/>
              </a:ext>
            </a:extLst>
          </p:cNvPr>
          <p:cNvSpPr/>
          <p:nvPr/>
        </p:nvSpPr>
        <p:spPr>
          <a:xfrm>
            <a:off x="224769" y="29880"/>
            <a:ext cx="4459875" cy="740524"/>
          </a:xfrm>
          <a:prstGeom prst="rect">
            <a:avLst/>
          </a:prstGeom>
        </p:spPr>
        <p:txBody>
          <a:bodyPr wrap="none" anchor="t">
            <a:spAutoFit/>
          </a:bodyPr>
          <a:lstStyle/>
          <a:p>
            <a:pPr>
              <a:lnSpc>
                <a:spcPct val="150000"/>
              </a:lnSpc>
              <a:defRPr/>
            </a:pPr>
            <a:r>
              <a:rPr lang="zh-TW" altLang="en-US" sz="3200" b="1">
                <a:solidFill>
                  <a:schemeClr val="bg1"/>
                </a:solidFill>
                <a:latin typeface="微軟正黑體"/>
                <a:ea typeface="微軟正黑體"/>
              </a:rPr>
              <a:t>檢視學生作業/測驗成績</a:t>
            </a:r>
          </a:p>
        </p:txBody>
      </p:sp>
      <p:sp>
        <p:nvSpPr>
          <p:cNvPr id="5" name="Title 1">
            <a:extLst>
              <a:ext uri="{FF2B5EF4-FFF2-40B4-BE49-F238E27FC236}">
                <a16:creationId xmlns:a16="http://schemas.microsoft.com/office/drawing/2014/main" id="{DCDFD777-75AC-4715-BEEF-4CE94E51E25C}"/>
              </a:ext>
            </a:extLst>
          </p:cNvPr>
          <p:cNvSpPr txBox="1">
            <a:spLocks/>
          </p:cNvSpPr>
          <p:nvPr/>
        </p:nvSpPr>
        <p:spPr>
          <a:xfrm>
            <a:off x="4991828" y="5622810"/>
            <a:ext cx="5384148" cy="28118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zh-TW" altLang="en-US" sz="1800" b="0" i="0" u="none" strike="noStrike" kern="1200" cap="none" spc="0" normalizeH="0" baseline="0" noProof="0">
                <a:ln>
                  <a:noFill/>
                </a:ln>
                <a:solidFill>
                  <a:srgbClr val="FFC000"/>
                </a:solidFill>
                <a:effectLst/>
                <a:uLnTx/>
                <a:uFillTx/>
                <a:latin typeface="微軟正黑體" panose="020B0604030504040204" pitchFamily="34" charset="-120"/>
                <a:ea typeface="微軟正黑體" panose="020B0604030504040204" pitchFamily="34" charset="-120"/>
                <a:cs typeface="+mj-cs"/>
              </a:rPr>
              <a:t>■ </a:t>
            </a:r>
            <a:r>
              <a:rPr lang="zh-TW" altLang="en-US" sz="1800">
                <a:solidFill>
                  <a:prstClr val="black">
                    <a:lumMod val="50000"/>
                    <a:lumOff val="50000"/>
                  </a:prstClr>
                </a:solidFill>
                <a:latin typeface="微軟正黑體" panose="020B0604030504040204" pitchFamily="34" charset="-120"/>
                <a:ea typeface="微軟正黑體" panose="020B0604030504040204" pitchFamily="34" charset="-120"/>
              </a:rPr>
              <a:t>作業</a:t>
            </a:r>
            <a:r>
              <a:rPr kumimoji="0" lang="zh-TW" altLang="en-US"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 </a:t>
            </a:r>
            <a:r>
              <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-&gt;</a:t>
            </a:r>
            <a:r>
              <a:rPr kumimoji="0" lang="zh-TW" altLang="en-US"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 </a:t>
            </a:r>
            <a:r>
              <a:rPr lang="zh-TW" altLang="en-US" sz="1800">
                <a:solidFill>
                  <a:prstClr val="black">
                    <a:lumMod val="50000"/>
                    <a:lumOff val="50000"/>
                  </a:prstClr>
                </a:solidFill>
                <a:latin typeface="微軟正黑體" panose="020B0604030504040204" pitchFamily="34" charset="-120"/>
                <a:ea typeface="微軟正黑體" panose="020B0604030504040204" pitchFamily="34" charset="-120"/>
              </a:rPr>
              <a:t>選擇學生名字</a:t>
            </a:r>
            <a:r>
              <a:rPr kumimoji="0" lang="zh-TW" altLang="en-US"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 </a:t>
            </a:r>
            <a:r>
              <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-&gt;</a:t>
            </a:r>
            <a:r>
              <a:rPr kumimoji="0" lang="zh-TW" altLang="en-US"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 </a:t>
            </a:r>
            <a:r>
              <a:rPr lang="zh-TW" altLang="en-US" sz="1800">
                <a:solidFill>
                  <a:prstClr val="black">
                    <a:lumMod val="50000"/>
                    <a:lumOff val="50000"/>
                  </a:prstClr>
                </a:solidFill>
                <a:latin typeface="微軟正黑體" panose="020B0604030504040204" pitchFamily="34" charset="-120"/>
                <a:ea typeface="微軟正黑體" panose="020B0604030504040204" pitchFamily="34" charset="-120"/>
              </a:rPr>
              <a:t>檢視作業</a:t>
            </a:r>
            <a:r>
              <a:rPr lang="en-US" altLang="zh-TW" sz="1800">
                <a:solidFill>
                  <a:prstClr val="black">
                    <a:lumMod val="50000"/>
                    <a:lumOff val="50000"/>
                  </a:prstClr>
                </a:solidFill>
                <a:latin typeface="微軟正黑體" panose="020B0604030504040204" pitchFamily="34" charset="-120"/>
                <a:ea typeface="微軟正黑體" panose="020B0604030504040204" pitchFamily="34" charset="-120"/>
              </a:rPr>
              <a:t>/</a:t>
            </a:r>
            <a:r>
              <a:rPr lang="zh-TW" altLang="en-US" sz="1800">
                <a:solidFill>
                  <a:prstClr val="black">
                    <a:lumMod val="50000"/>
                    <a:lumOff val="50000"/>
                  </a:prstClr>
                </a:solidFill>
                <a:latin typeface="微軟正黑體" panose="020B0604030504040204" pitchFamily="34" charset="-120"/>
                <a:ea typeface="微軟正黑體" panose="020B0604030504040204" pitchFamily="34" charset="-120"/>
              </a:rPr>
              <a:t>測驗</a:t>
            </a:r>
            <a:endPar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endParaRPr>
          </a:p>
        </p:txBody>
      </p:sp>
      <p:sp>
        <p:nvSpPr>
          <p:cNvPr id="6" name="Rectangle 5">
            <a:extLst>
              <a:ext uri="{FF2B5EF4-FFF2-40B4-BE49-F238E27FC236}">
                <a16:creationId xmlns:a16="http://schemas.microsoft.com/office/drawing/2014/main" id="{AED9925F-CD50-4F5B-8B50-7D7437CCDB94}"/>
              </a:ext>
            </a:extLst>
          </p:cNvPr>
          <p:cNvSpPr/>
          <p:nvPr/>
        </p:nvSpPr>
        <p:spPr>
          <a:xfrm>
            <a:off x="876387" y="2766618"/>
            <a:ext cx="3380255" cy="1287917"/>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zh-TW" altLang="en-US" b="1">
                <a:solidFill>
                  <a:prstClr val="black"/>
                </a:solidFill>
                <a:latin typeface="微軟正黑體" panose="020B0604030504040204" pitchFamily="34" charset="-120"/>
                <a:ea typeface="微軟正黑體" panose="020B0604030504040204" pitchFamily="34" charset="-120"/>
              </a:rPr>
              <a:t>檢視學生學習成效</a:t>
            </a:r>
            <a:endParaRPr lang="en-US" altLang="zh-TW" b="1">
              <a:solidFill>
                <a:prstClr val="black"/>
              </a:solidFill>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50000"/>
              </a:lnSpc>
              <a:spcBef>
                <a:spcPts val="0"/>
              </a:spcBef>
              <a:spcAft>
                <a:spcPts val="0"/>
              </a:spcAft>
              <a:buClrTx/>
              <a:buSzTx/>
              <a:buFontTx/>
              <a:buNone/>
              <a:tabLst/>
              <a:defRPr/>
            </a:pPr>
            <a:r>
              <a:rPr lang="zh-TW" altLang="en-US">
                <a:solidFill>
                  <a:prstClr val="black"/>
                </a:solidFill>
                <a:latin typeface="微軟正黑體" panose="020B0604030504040204" pitchFamily="34" charset="-120"/>
                <a:ea typeface="微軟正黑體" panose="020B0604030504040204" pitchFamily="34" charset="-120"/>
              </a:rPr>
              <a:t>可以馬上檢視學生繳交作業的情況與觀看學生作業及測驗</a:t>
            </a:r>
            <a:r>
              <a:rPr kumimoji="0" lang="zh-TW" altLang="en-US"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7" name="圖片 7" descr="一張含有 螢幕擷取畫面, 監視器, 螢幕, 狗 的圖片&#10;&#10;描述是以非常高的可信度產生">
            <a:extLst>
              <a:ext uri="{FF2B5EF4-FFF2-40B4-BE49-F238E27FC236}">
                <a16:creationId xmlns:a16="http://schemas.microsoft.com/office/drawing/2014/main" id="{54D46229-C9DB-4427-ADD2-573A8D36A106}"/>
              </a:ext>
            </a:extLst>
          </p:cNvPr>
          <p:cNvPicPr>
            <a:picLocks noChangeAspect="1"/>
          </p:cNvPicPr>
          <p:nvPr/>
        </p:nvPicPr>
        <p:blipFill rotWithShape="1">
          <a:blip r:embed="rId2"/>
          <a:srcRect r="-275" b="4545"/>
          <a:stretch/>
        </p:blipFill>
        <p:spPr>
          <a:xfrm>
            <a:off x="5056360" y="1352738"/>
            <a:ext cx="6281607" cy="4099574"/>
          </a:xfrm>
          <a:prstGeom prst="rect">
            <a:avLst/>
          </a:prstGeom>
        </p:spPr>
      </p:pic>
      <p:sp>
        <p:nvSpPr>
          <p:cNvPr id="8" name="Slide Number Placeholder 7">
            <a:extLst>
              <a:ext uri="{FF2B5EF4-FFF2-40B4-BE49-F238E27FC236}">
                <a16:creationId xmlns:a16="http://schemas.microsoft.com/office/drawing/2014/main" id="{E9A416B8-4D34-4868-9662-568A16B7C4C4}"/>
              </a:ext>
            </a:extLst>
          </p:cNvPr>
          <p:cNvSpPr>
            <a:spLocks noGrp="1"/>
          </p:cNvSpPr>
          <p:nvPr>
            <p:ph type="sldNum" sz="quarter" idx="12"/>
          </p:nvPr>
        </p:nvSpPr>
        <p:spPr/>
        <p:txBody>
          <a:bodyPr/>
          <a:lstStyle/>
          <a:p>
            <a:fld id="{8E944A95-69E5-4D7C-86D2-2CDBA701118A}" type="slidenum">
              <a:rPr lang="zh-TW" altLang="en-US" smtClean="0"/>
              <a:t>52</a:t>
            </a:fld>
            <a:endParaRPr lang="zh-TW" altLang="en-US"/>
          </a:p>
        </p:txBody>
      </p:sp>
    </p:spTree>
    <p:extLst>
      <p:ext uri="{BB962C8B-B14F-4D97-AF65-F5344CB8AC3E}">
        <p14:creationId xmlns:p14="http://schemas.microsoft.com/office/powerpoint/2010/main" val="2574155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0C077A-7EA6-4958-A904-0C0511248B23}"/>
              </a:ext>
            </a:extLst>
          </p:cNvPr>
          <p:cNvSpPr/>
          <p:nvPr/>
        </p:nvSpPr>
        <p:spPr>
          <a:xfrm>
            <a:off x="224769" y="29880"/>
            <a:ext cx="3262432"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cs typeface="Calibri" panose="020F0502020204030204"/>
              </a:rPr>
              <a:t>檢視學生學習成效</a:t>
            </a:r>
            <a:endParaRPr lang="zh-TW" altLang="en-US" sz="3000" b="1" i="0" u="none" strike="noStrike" kern="1200" cap="none" spc="0" normalizeH="0" baseline="0" noProof="0">
              <a:ln>
                <a:noFill/>
              </a:ln>
              <a:solidFill>
                <a:schemeClr val="bg1"/>
              </a:solidFill>
              <a:effectLst/>
              <a:uLnTx/>
              <a:uFillTx/>
              <a:latin typeface="微軟正黑體"/>
              <a:ea typeface="微軟正黑體"/>
              <a:cs typeface="Calibri" panose="020F0502020204030204"/>
            </a:endParaRPr>
          </a:p>
        </p:txBody>
      </p:sp>
      <p:sp>
        <p:nvSpPr>
          <p:cNvPr id="3" name="Slide Number Placeholder 2">
            <a:extLst>
              <a:ext uri="{FF2B5EF4-FFF2-40B4-BE49-F238E27FC236}">
                <a16:creationId xmlns:a16="http://schemas.microsoft.com/office/drawing/2014/main" id="{5B78B464-42BE-46CC-A91F-D6A8424D9E3F}"/>
              </a:ext>
            </a:extLst>
          </p:cNvPr>
          <p:cNvSpPr>
            <a:spLocks noGrp="1"/>
          </p:cNvSpPr>
          <p:nvPr>
            <p:ph type="sldNum" sz="quarter" idx="12"/>
          </p:nvPr>
        </p:nvSpPr>
        <p:spPr/>
        <p:txBody>
          <a:bodyPr/>
          <a:lstStyle/>
          <a:p>
            <a:fld id="{8E944A95-69E5-4D7C-86D2-2CDBA701118A}" type="slidenum">
              <a:rPr lang="zh-TW" altLang="en-US" smtClean="0"/>
              <a:t>53</a:t>
            </a:fld>
            <a:endParaRPr lang="zh-TW" altLang="en-US"/>
          </a:p>
        </p:txBody>
      </p:sp>
      <p:pic>
        <p:nvPicPr>
          <p:cNvPr id="5" name="檢視學生作業">
            <a:hlinkClick r:id="" action="ppaction://media"/>
            <a:extLst>
              <a:ext uri="{FF2B5EF4-FFF2-40B4-BE49-F238E27FC236}">
                <a16:creationId xmlns:a16="http://schemas.microsoft.com/office/drawing/2014/main" id="{20DF76FC-8935-44A0-BA79-F3939B6C1B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6420" y="946800"/>
            <a:ext cx="9819160" cy="5911200"/>
          </a:xfrm>
          <a:prstGeom prst="rect">
            <a:avLst/>
          </a:prstGeom>
        </p:spPr>
      </p:pic>
    </p:spTree>
    <p:extLst>
      <p:ext uri="{BB962C8B-B14F-4D97-AF65-F5344CB8AC3E}">
        <p14:creationId xmlns:p14="http://schemas.microsoft.com/office/powerpoint/2010/main" val="284125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7288176F-E208-43F7-93D0-D21B6953132B}"/>
              </a:ext>
            </a:extLst>
          </p:cNvPr>
          <p:cNvSpPr txBox="1"/>
          <p:nvPr/>
        </p:nvSpPr>
        <p:spPr>
          <a:xfrm>
            <a:off x="586326" y="1517394"/>
            <a:ext cx="5646502" cy="707886"/>
          </a:xfrm>
          <a:prstGeom prst="rect">
            <a:avLst/>
          </a:prstGeom>
          <a:noFill/>
        </p:spPr>
        <p:txBody>
          <a:bodyPr wrap="square" rtlCol="0" anchor="t">
            <a:spAutoFit/>
          </a:bodyPr>
          <a:lstStyle/>
          <a:p>
            <a:pPr algn="just"/>
            <a:r>
              <a:rPr lang="zh-TW" altLang="en-US" sz="4000" b="1">
                <a:solidFill>
                  <a:srgbClr val="4A52BB"/>
                </a:solidFill>
                <a:latin typeface="微軟正黑體"/>
                <a:ea typeface="微軟正黑體"/>
                <a:cs typeface="Calibri"/>
              </a:rPr>
              <a:t>及時掌握學生學習狀況</a:t>
            </a:r>
          </a:p>
        </p:txBody>
      </p:sp>
      <p:sp>
        <p:nvSpPr>
          <p:cNvPr id="3" name="Rectangle 70">
            <a:extLst>
              <a:ext uri="{FF2B5EF4-FFF2-40B4-BE49-F238E27FC236}">
                <a16:creationId xmlns:a16="http://schemas.microsoft.com/office/drawing/2014/main" id="{73A031DD-F57F-4B1C-8548-FE3531F6D599}"/>
              </a:ext>
            </a:extLst>
          </p:cNvPr>
          <p:cNvSpPr/>
          <p:nvPr/>
        </p:nvSpPr>
        <p:spPr>
          <a:xfrm>
            <a:off x="646090" y="2453469"/>
            <a:ext cx="4108181" cy="2118913"/>
          </a:xfrm>
          <a:prstGeom prst="rect">
            <a:avLst/>
          </a:prstGeom>
        </p:spPr>
        <p:txBody>
          <a:bodyPr wrap="square" anchor="t">
            <a:spAutoFit/>
          </a:bodyPr>
          <a:lstStyle/>
          <a:p>
            <a:pPr marL="342900" indent="-342900">
              <a:lnSpc>
                <a:spcPct val="150000"/>
              </a:lnSpc>
              <a:buAutoNum type="arabicPeriod"/>
              <a:defRPr/>
            </a:pPr>
            <a:r>
              <a:rPr lang="zh-TW">
                <a:solidFill>
                  <a:schemeClr val="tx1">
                    <a:lumMod val="50000"/>
                    <a:lumOff val="50000"/>
                  </a:schemeClr>
                </a:solidFill>
                <a:latin typeface="Microsoft JhengHei"/>
                <a:ea typeface="Microsoft JhengHei"/>
              </a:rPr>
              <a:t>了解學生學習問題</a:t>
            </a:r>
            <a:endParaRPr lang="zh-TW" altLang="en-US">
              <a:solidFill>
                <a:srgbClr val="737373"/>
              </a:solidFill>
              <a:latin typeface="微軟正黑體"/>
              <a:ea typeface="微軟正黑體"/>
            </a:endParaRPr>
          </a:p>
          <a:p>
            <a:pPr marL="342900" indent="-342900">
              <a:lnSpc>
                <a:spcPct val="150000"/>
              </a:lnSpc>
              <a:buAutoNum type="arabicPeriod"/>
              <a:defRPr/>
            </a:pPr>
            <a:r>
              <a:rPr lang="zh-TW" altLang="en-US">
                <a:solidFill>
                  <a:srgbClr val="737373"/>
                </a:solidFill>
                <a:latin typeface="微軟正黑體"/>
                <a:ea typeface="微軟正黑體"/>
              </a:rPr>
              <a:t>馬上解決學生問題</a:t>
            </a:r>
          </a:p>
          <a:p>
            <a:pPr>
              <a:lnSpc>
                <a:spcPct val="150000"/>
              </a:lnSpc>
              <a:defRPr/>
            </a:pPr>
            <a:endParaRPr lang="zh-TW" altLang="en-US">
              <a:solidFill>
                <a:srgbClr val="737373"/>
              </a:solidFill>
              <a:latin typeface="微軟正黑體" panose="020B0604030504040204" pitchFamily="34" charset="-120"/>
              <a:ea typeface="微軟正黑體" panose="020B0604030504040204" pitchFamily="34" charset="-120"/>
            </a:endParaRPr>
          </a:p>
          <a:p>
            <a:pPr marL="342900" indent="-342900">
              <a:lnSpc>
                <a:spcPct val="150000"/>
              </a:lnSpc>
              <a:buAutoNum type="arabicPeriod"/>
              <a:defRPr/>
            </a:pPr>
            <a:endParaRPr lang="zh-TW" altLang="en-US">
              <a:solidFill>
                <a:srgbClr val="737373"/>
              </a:solidFill>
              <a:latin typeface="微軟正黑體" panose="020B0604030504040204" pitchFamily="34" charset="-120"/>
              <a:ea typeface="微軟正黑體" panose="020B0604030504040204" pitchFamily="34" charset="-120"/>
            </a:endParaRPr>
          </a:p>
          <a:p>
            <a:pPr marL="342900" indent="-342900">
              <a:lnSpc>
                <a:spcPct val="150000"/>
              </a:lnSpc>
              <a:buAutoNum type="arabicPeriod"/>
              <a:defRPr/>
            </a:pPr>
            <a:endParaRPr lang="zh-TW" altLang="en-US">
              <a:solidFill>
                <a:srgbClr val="737373"/>
              </a:solidFill>
              <a:latin typeface="微軟正黑體" panose="020B0604030504040204" pitchFamily="34" charset="-120"/>
              <a:ea typeface="微軟正黑體" panose="020B0604030504040204" pitchFamily="34" charset="-120"/>
            </a:endParaRPr>
          </a:p>
        </p:txBody>
      </p:sp>
      <p:sp>
        <p:nvSpPr>
          <p:cNvPr id="2" name="Slide Number Placeholder 1">
            <a:extLst>
              <a:ext uri="{FF2B5EF4-FFF2-40B4-BE49-F238E27FC236}">
                <a16:creationId xmlns:a16="http://schemas.microsoft.com/office/drawing/2014/main" id="{ED709231-B0C9-4EB8-955B-5CEE74D8B8D3}"/>
              </a:ext>
            </a:extLst>
          </p:cNvPr>
          <p:cNvSpPr>
            <a:spLocks noGrp="1"/>
          </p:cNvSpPr>
          <p:nvPr>
            <p:ph type="sldNum" sz="quarter" idx="12"/>
          </p:nvPr>
        </p:nvSpPr>
        <p:spPr/>
        <p:txBody>
          <a:bodyPr/>
          <a:lstStyle/>
          <a:p>
            <a:fld id="{8E944A95-69E5-4D7C-86D2-2CDBA701118A}" type="slidenum">
              <a:rPr lang="zh-TW" altLang="en-US" smtClean="0"/>
              <a:t>54</a:t>
            </a:fld>
            <a:endParaRPr lang="zh-TW" altLang="en-US"/>
          </a:p>
        </p:txBody>
      </p:sp>
    </p:spTree>
    <p:extLst>
      <p:ext uri="{BB962C8B-B14F-4D97-AF65-F5344CB8AC3E}">
        <p14:creationId xmlns:p14="http://schemas.microsoft.com/office/powerpoint/2010/main" val="2430728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0C077A-7EA6-4958-A904-0C0511248B23}"/>
              </a:ext>
            </a:extLst>
          </p:cNvPr>
          <p:cNvSpPr/>
          <p:nvPr/>
        </p:nvSpPr>
        <p:spPr>
          <a:xfrm>
            <a:off x="224769" y="29880"/>
            <a:ext cx="3262432" cy="710451"/>
          </a:xfrm>
          <a:prstGeom prst="rect">
            <a:avLst/>
          </a:prstGeom>
        </p:spPr>
        <p:txBody>
          <a:bodyPr wrap="none" anchor="t">
            <a:spAutoFit/>
          </a:bodyPr>
          <a:lstStyle/>
          <a:p>
            <a:pPr defTabSz="457200">
              <a:lnSpc>
                <a:spcPct val="150000"/>
              </a:lnSpc>
            </a:pPr>
            <a:r>
              <a:rPr lang="zh-TW" sz="3000" b="1">
                <a:solidFill>
                  <a:schemeClr val="bg1"/>
                </a:solidFill>
                <a:latin typeface="Microsoft JhengHei"/>
                <a:ea typeface="Microsoft JhengHei"/>
                <a:cs typeface="Calibri" panose="020F0502020204030204"/>
              </a:rPr>
              <a:t>了解學生學習問題</a:t>
            </a:r>
            <a:endParaRPr lang="zh-TW" b="1">
              <a:solidFill>
                <a:schemeClr val="bg1"/>
              </a:solidFill>
              <a:ea typeface="新細明體"/>
              <a:cs typeface="Calibri"/>
            </a:endParaRPr>
          </a:p>
        </p:txBody>
      </p:sp>
      <p:sp>
        <p:nvSpPr>
          <p:cNvPr id="3" name="Title 1">
            <a:extLst>
              <a:ext uri="{FF2B5EF4-FFF2-40B4-BE49-F238E27FC236}">
                <a16:creationId xmlns:a16="http://schemas.microsoft.com/office/drawing/2014/main" id="{357CCA34-5D0F-4290-8CD7-9269E096F609}"/>
              </a:ext>
            </a:extLst>
          </p:cNvPr>
          <p:cNvSpPr txBox="1">
            <a:spLocks/>
          </p:cNvSpPr>
          <p:nvPr/>
        </p:nvSpPr>
        <p:spPr>
          <a:xfrm>
            <a:off x="4991828" y="5622810"/>
            <a:ext cx="4404710" cy="28118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zh-TW" altLang="en-US" sz="1800" b="0" i="0" u="none" strike="noStrike" kern="1200" cap="none" spc="0" normalizeH="0" baseline="0" noProof="0">
                <a:ln>
                  <a:noFill/>
                </a:ln>
                <a:solidFill>
                  <a:srgbClr val="FFC000"/>
                </a:solidFill>
                <a:effectLst/>
                <a:uLnTx/>
                <a:uFillTx/>
                <a:latin typeface="微軟正黑體" panose="020B0604030504040204" pitchFamily="34" charset="-120"/>
                <a:ea typeface="微軟正黑體" panose="020B0604030504040204" pitchFamily="34" charset="-120"/>
                <a:cs typeface="+mj-cs"/>
              </a:rPr>
              <a:t>■ </a:t>
            </a:r>
            <a:r>
              <a:rPr kumimoji="0" lang="zh-TW" altLang="en-US"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團隊 </a:t>
            </a:r>
            <a:r>
              <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-&gt;</a:t>
            </a:r>
            <a:r>
              <a:rPr kumimoji="0" lang="zh-TW" altLang="en-US"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交談 </a:t>
            </a:r>
            <a:r>
              <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-&gt;</a:t>
            </a:r>
            <a:r>
              <a:rPr kumimoji="0" lang="zh-TW" altLang="en-US"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 </a:t>
            </a:r>
            <a:r>
              <a:rPr lang="zh-TW" altLang="en-US" sz="1800">
                <a:solidFill>
                  <a:prstClr val="black">
                    <a:lumMod val="50000"/>
                    <a:lumOff val="50000"/>
                  </a:prstClr>
                </a:solidFill>
                <a:latin typeface="微軟正黑體" panose="020B0604030504040204" pitchFamily="34" charset="-120"/>
                <a:ea typeface="微軟正黑體" panose="020B0604030504040204" pitchFamily="34" charset="-120"/>
              </a:rPr>
              <a:t>即時看到學生發問</a:t>
            </a:r>
            <a:endPar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endParaRPr>
          </a:p>
        </p:txBody>
      </p:sp>
      <p:pic>
        <p:nvPicPr>
          <p:cNvPr id="4" name="Picture 3">
            <a:extLst>
              <a:ext uri="{FF2B5EF4-FFF2-40B4-BE49-F238E27FC236}">
                <a16:creationId xmlns:a16="http://schemas.microsoft.com/office/drawing/2014/main" id="{DC77C41A-0FF9-436C-AFC3-BBFE10F45E3C}"/>
              </a:ext>
            </a:extLst>
          </p:cNvPr>
          <p:cNvPicPr>
            <a:picLocks noChangeAspect="1"/>
          </p:cNvPicPr>
          <p:nvPr/>
        </p:nvPicPr>
        <p:blipFill>
          <a:blip r:embed="rId2"/>
          <a:stretch>
            <a:fillRect/>
          </a:stretch>
        </p:blipFill>
        <p:spPr>
          <a:xfrm>
            <a:off x="5088906" y="1839750"/>
            <a:ext cx="6282583" cy="3674027"/>
          </a:xfrm>
          <a:prstGeom prst="rect">
            <a:avLst/>
          </a:prstGeom>
          <a:ln w="6350">
            <a:solidFill>
              <a:schemeClr val="bg1">
                <a:lumMod val="50000"/>
              </a:schemeClr>
            </a:solidFill>
          </a:ln>
        </p:spPr>
      </p:pic>
      <p:sp>
        <p:nvSpPr>
          <p:cNvPr id="5" name="Rectangle 4">
            <a:extLst>
              <a:ext uri="{FF2B5EF4-FFF2-40B4-BE49-F238E27FC236}">
                <a16:creationId xmlns:a16="http://schemas.microsoft.com/office/drawing/2014/main" id="{5283B0F5-49D2-4835-BC1F-B1146F8923FF}"/>
              </a:ext>
            </a:extLst>
          </p:cNvPr>
          <p:cNvSpPr/>
          <p:nvPr/>
        </p:nvSpPr>
        <p:spPr>
          <a:xfrm>
            <a:off x="876387" y="2766618"/>
            <a:ext cx="3380255" cy="1703415"/>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zh-TW" altLang="en-US" b="1">
                <a:solidFill>
                  <a:prstClr val="black"/>
                </a:solidFill>
                <a:latin typeface="微軟正黑體" panose="020B0604030504040204" pitchFamily="34" charset="-120"/>
                <a:ea typeface="微軟正黑體" panose="020B0604030504040204" pitchFamily="34" charset="-120"/>
              </a:rPr>
              <a:t>及時掌握學生學習</a:t>
            </a:r>
            <a:endParaRPr kumimoji="0" lang="en-US" altLang="zh-TW"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團隊內可直接進行交談，學生留言給老師，老師可以馬上接收到訊息。</a:t>
            </a:r>
            <a:endParaRPr kumimoji="0" lang="en-US" altLang="zh-TW"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 name="Slide Number Placeholder 5">
            <a:extLst>
              <a:ext uri="{FF2B5EF4-FFF2-40B4-BE49-F238E27FC236}">
                <a16:creationId xmlns:a16="http://schemas.microsoft.com/office/drawing/2014/main" id="{F69D55D8-7905-4432-B37B-082FEBAAB409}"/>
              </a:ext>
            </a:extLst>
          </p:cNvPr>
          <p:cNvSpPr>
            <a:spLocks noGrp="1"/>
          </p:cNvSpPr>
          <p:nvPr>
            <p:ph type="sldNum" sz="quarter" idx="12"/>
          </p:nvPr>
        </p:nvSpPr>
        <p:spPr/>
        <p:txBody>
          <a:bodyPr/>
          <a:lstStyle/>
          <a:p>
            <a:fld id="{8E944A95-69E5-4D7C-86D2-2CDBA701118A}" type="slidenum">
              <a:rPr lang="zh-TW" altLang="en-US" smtClean="0"/>
              <a:t>55</a:t>
            </a:fld>
            <a:endParaRPr lang="zh-TW" altLang="en-US"/>
          </a:p>
        </p:txBody>
      </p:sp>
    </p:spTree>
    <p:extLst>
      <p:ext uri="{BB962C8B-B14F-4D97-AF65-F5344CB8AC3E}">
        <p14:creationId xmlns:p14="http://schemas.microsoft.com/office/powerpoint/2010/main" val="42784394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0C077A-7EA6-4958-A904-0C0511248B23}"/>
              </a:ext>
            </a:extLst>
          </p:cNvPr>
          <p:cNvSpPr/>
          <p:nvPr/>
        </p:nvSpPr>
        <p:spPr>
          <a:xfrm>
            <a:off x="224769" y="29880"/>
            <a:ext cx="3262432" cy="700000"/>
          </a:xfrm>
          <a:prstGeom prst="rect">
            <a:avLst/>
          </a:prstGeom>
        </p:spPr>
        <p:txBody>
          <a:bodyPr wrap="none" anchor="t">
            <a:spAutoFit/>
          </a:bodyPr>
          <a:lstStyle/>
          <a:p>
            <a:pPr defTabSz="457200">
              <a:lnSpc>
                <a:spcPct val="150000"/>
              </a:lnSpc>
            </a:pPr>
            <a:r>
              <a:rPr lang="zh-TW" altLang="en-US" sz="3000" b="1">
                <a:solidFill>
                  <a:schemeClr val="bg1"/>
                </a:solidFill>
                <a:latin typeface="Microsoft JhengHei"/>
                <a:ea typeface="Microsoft JhengHei"/>
                <a:cs typeface="Calibri" panose="020F0502020204030204"/>
              </a:rPr>
              <a:t>馬上解決學生問題</a:t>
            </a:r>
            <a:endParaRPr lang="zh-TW" altLang="en-US" sz="3000" b="1" i="0" u="none" strike="noStrike" kern="1200" cap="none" spc="0" normalizeH="0" baseline="0" noProof="0">
              <a:ln>
                <a:noFill/>
              </a:ln>
              <a:solidFill>
                <a:schemeClr val="bg1"/>
              </a:solidFill>
              <a:effectLst/>
              <a:uLnTx/>
              <a:uFillTx/>
              <a:latin typeface="微軟正黑體"/>
              <a:ea typeface="微軟正黑體"/>
              <a:cs typeface="Calibri" panose="020F0502020204030204"/>
            </a:endParaRPr>
          </a:p>
        </p:txBody>
      </p:sp>
      <p:pic>
        <p:nvPicPr>
          <p:cNvPr id="3" name="Picture 2">
            <a:extLst>
              <a:ext uri="{FF2B5EF4-FFF2-40B4-BE49-F238E27FC236}">
                <a16:creationId xmlns:a16="http://schemas.microsoft.com/office/drawing/2014/main" id="{06B47CC6-93BB-442F-BB59-A2F2A6A014E1}"/>
              </a:ext>
            </a:extLst>
          </p:cNvPr>
          <p:cNvPicPr>
            <a:picLocks noChangeAspect="1"/>
          </p:cNvPicPr>
          <p:nvPr/>
        </p:nvPicPr>
        <p:blipFill>
          <a:blip r:embed="rId2"/>
          <a:stretch>
            <a:fillRect/>
          </a:stretch>
        </p:blipFill>
        <p:spPr>
          <a:xfrm>
            <a:off x="4949806" y="1841055"/>
            <a:ext cx="6680941" cy="3897216"/>
          </a:xfrm>
          <a:prstGeom prst="rect">
            <a:avLst/>
          </a:prstGeom>
          <a:ln>
            <a:solidFill>
              <a:schemeClr val="bg1">
                <a:lumMod val="50000"/>
              </a:schemeClr>
            </a:solidFill>
          </a:ln>
        </p:spPr>
      </p:pic>
      <p:sp>
        <p:nvSpPr>
          <p:cNvPr id="4" name="Title 1">
            <a:extLst>
              <a:ext uri="{FF2B5EF4-FFF2-40B4-BE49-F238E27FC236}">
                <a16:creationId xmlns:a16="http://schemas.microsoft.com/office/drawing/2014/main" id="{46DE7C9D-39BC-4BE4-8838-C69EF8F17DF9}"/>
              </a:ext>
            </a:extLst>
          </p:cNvPr>
          <p:cNvSpPr txBox="1">
            <a:spLocks/>
          </p:cNvSpPr>
          <p:nvPr/>
        </p:nvSpPr>
        <p:spPr>
          <a:xfrm>
            <a:off x="4796494" y="5801071"/>
            <a:ext cx="7003100" cy="28118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kumimoji="0" lang="zh-TW" altLang="en-US" sz="1800" b="0" i="0" u="none" strike="noStrike" kern="1200" cap="none" spc="0" normalizeH="0" baseline="0" noProof="0">
                <a:ln>
                  <a:noFill/>
                </a:ln>
                <a:solidFill>
                  <a:srgbClr val="FFC000"/>
                </a:solidFill>
                <a:effectLst/>
                <a:uLnTx/>
                <a:uFillTx/>
                <a:latin typeface="微軟正黑體" panose="020B0604030504040204" pitchFamily="34" charset="-120"/>
                <a:ea typeface="微軟正黑體" panose="020B0604030504040204" pitchFamily="34" charset="-120"/>
                <a:cs typeface="+mj-cs"/>
              </a:rPr>
              <a:t>■ </a:t>
            </a:r>
            <a:r>
              <a:rPr kumimoji="0" lang="zh-TW" altLang="en-US"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團隊 </a:t>
            </a:r>
            <a:r>
              <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-&gt;</a:t>
            </a:r>
            <a:r>
              <a:rPr kumimoji="0" lang="zh-TW" altLang="en-US"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 課程筆記本 </a:t>
            </a:r>
            <a:r>
              <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-&gt; </a:t>
            </a:r>
            <a:r>
              <a:rPr kumimoji="0" lang="zh-TW" altLang="en-US"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點選學生筆記本 </a:t>
            </a:r>
            <a:r>
              <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-&gt;</a:t>
            </a:r>
            <a:r>
              <a:rPr lang="zh-TW" altLang="en-US" sz="1800">
                <a:solidFill>
                  <a:prstClr val="black">
                    <a:lumMod val="50000"/>
                    <a:lumOff val="50000"/>
                  </a:prstClr>
                </a:solidFill>
                <a:latin typeface="微軟正黑體" panose="020B0604030504040204" pitchFamily="34" charset="-120"/>
                <a:ea typeface="微軟正黑體" panose="020B0604030504040204" pitchFamily="34" charset="-120"/>
              </a:rPr>
              <a:t>直接解決學</a:t>
            </a:r>
            <a:r>
              <a:rPr kumimoji="0" lang="zh-TW" altLang="en-US"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rPr>
              <a:t>生作業問題</a:t>
            </a:r>
            <a:endParaRPr kumimoji="0" lang="en-US" altLang="zh-TW" sz="1800" b="0" i="0" u="none" strike="noStrike" kern="1200" cap="none" spc="0" normalizeH="0" baseline="0" noProof="0">
              <a:ln>
                <a:noFill/>
              </a:ln>
              <a:solidFill>
                <a:prstClr val="black">
                  <a:lumMod val="50000"/>
                  <a:lumOff val="50000"/>
                </a:prstClr>
              </a:solidFill>
              <a:effectLst/>
              <a:uLnTx/>
              <a:uFillTx/>
              <a:latin typeface="微軟正黑體" panose="020B0604030504040204" pitchFamily="34" charset="-120"/>
              <a:ea typeface="微軟正黑體" panose="020B0604030504040204" pitchFamily="34" charset="-120"/>
              <a:cs typeface="+mj-cs"/>
            </a:endParaRPr>
          </a:p>
        </p:txBody>
      </p:sp>
      <p:sp>
        <p:nvSpPr>
          <p:cNvPr id="5" name="Rectangle 4">
            <a:extLst>
              <a:ext uri="{FF2B5EF4-FFF2-40B4-BE49-F238E27FC236}">
                <a16:creationId xmlns:a16="http://schemas.microsoft.com/office/drawing/2014/main" id="{53653FA4-6DFF-497C-8A96-BC4919375EF5}"/>
              </a:ext>
            </a:extLst>
          </p:cNvPr>
          <p:cNvSpPr/>
          <p:nvPr/>
        </p:nvSpPr>
        <p:spPr>
          <a:xfrm>
            <a:off x="903539" y="2892158"/>
            <a:ext cx="3120916" cy="1703415"/>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解決</a:t>
            </a:r>
            <a:r>
              <a:rPr lang="zh-TW" altLang="en-US" b="1">
                <a:solidFill>
                  <a:prstClr val="black"/>
                </a:solidFill>
                <a:latin typeface="微軟正黑體" panose="020B0604030504040204" pitchFamily="34" charset="-120"/>
                <a:ea typeface="微軟正黑體" panose="020B0604030504040204" pitchFamily="34" charset="-120"/>
              </a:rPr>
              <a:t>學生</a:t>
            </a:r>
            <a:r>
              <a:rPr kumimoji="0" lang="zh-TW" altLang="en-US"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問題</a:t>
            </a:r>
            <a:endParaRPr kumimoji="0" lang="en-US" altLang="zh-TW"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老師可透過觀看學生的數位筆記本來協助解決學生在學習上遇到的問題。</a:t>
            </a:r>
            <a:endParaRPr kumimoji="0" lang="en-US" altLang="zh-TW"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 name="Slide Number Placeholder 5">
            <a:extLst>
              <a:ext uri="{FF2B5EF4-FFF2-40B4-BE49-F238E27FC236}">
                <a16:creationId xmlns:a16="http://schemas.microsoft.com/office/drawing/2014/main" id="{99D26897-8FC6-403B-A68B-C733CA0A1B53}"/>
              </a:ext>
            </a:extLst>
          </p:cNvPr>
          <p:cNvSpPr>
            <a:spLocks noGrp="1"/>
          </p:cNvSpPr>
          <p:nvPr>
            <p:ph type="sldNum" sz="quarter" idx="12"/>
          </p:nvPr>
        </p:nvSpPr>
        <p:spPr/>
        <p:txBody>
          <a:bodyPr/>
          <a:lstStyle/>
          <a:p>
            <a:fld id="{8E944A95-69E5-4D7C-86D2-2CDBA701118A}" type="slidenum">
              <a:rPr lang="zh-TW" altLang="en-US" smtClean="0"/>
              <a:t>56</a:t>
            </a:fld>
            <a:endParaRPr lang="zh-TW" altLang="en-US"/>
          </a:p>
        </p:txBody>
      </p:sp>
    </p:spTree>
    <p:extLst>
      <p:ext uri="{BB962C8B-B14F-4D97-AF65-F5344CB8AC3E}">
        <p14:creationId xmlns:p14="http://schemas.microsoft.com/office/powerpoint/2010/main" val="33188872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84607A-5669-4D56-B641-5D3D952AEE2F}"/>
              </a:ext>
            </a:extLst>
          </p:cNvPr>
          <p:cNvSpPr>
            <a:spLocks noGrp="1"/>
          </p:cNvSpPr>
          <p:nvPr>
            <p:ph type="sldNum" sz="quarter" idx="12"/>
          </p:nvPr>
        </p:nvSpPr>
        <p:spPr/>
        <p:txBody>
          <a:bodyPr/>
          <a:lstStyle/>
          <a:p>
            <a:fld id="{8E944A95-69E5-4D7C-86D2-2CDBA701118A}" type="slidenum">
              <a:rPr lang="zh-TW" altLang="en-US" smtClean="0"/>
              <a:t>57</a:t>
            </a:fld>
            <a:endParaRPr lang="zh-TW" altLang="en-US"/>
          </a:p>
        </p:txBody>
      </p:sp>
      <p:pic>
        <p:nvPicPr>
          <p:cNvPr id="6" name="圖片 6" descr="一張含有 刀 的圖片&#10;&#10;描述是以非常高的可信度產生">
            <a:extLst>
              <a:ext uri="{FF2B5EF4-FFF2-40B4-BE49-F238E27FC236}">
                <a16:creationId xmlns:a16="http://schemas.microsoft.com/office/drawing/2014/main" id="{C1393CE7-5B40-4524-BD0F-A9F7C31520DE}"/>
              </a:ext>
            </a:extLst>
          </p:cNvPr>
          <p:cNvPicPr>
            <a:picLocks noChangeAspect="1"/>
          </p:cNvPicPr>
          <p:nvPr/>
        </p:nvPicPr>
        <p:blipFill>
          <a:blip r:embed="rId2"/>
          <a:stretch>
            <a:fillRect/>
          </a:stretch>
        </p:blipFill>
        <p:spPr>
          <a:xfrm>
            <a:off x="276828" y="3164649"/>
            <a:ext cx="3741214" cy="1073976"/>
          </a:xfrm>
          <a:prstGeom prst="rect">
            <a:avLst/>
          </a:prstGeom>
        </p:spPr>
      </p:pic>
    </p:spTree>
    <p:extLst>
      <p:ext uri="{BB962C8B-B14F-4D97-AF65-F5344CB8AC3E}">
        <p14:creationId xmlns:p14="http://schemas.microsoft.com/office/powerpoint/2010/main" val="2837103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7288176F-E208-43F7-93D0-D21B6953132B}"/>
              </a:ext>
            </a:extLst>
          </p:cNvPr>
          <p:cNvSpPr txBox="1"/>
          <p:nvPr/>
        </p:nvSpPr>
        <p:spPr>
          <a:xfrm>
            <a:off x="586326" y="2132970"/>
            <a:ext cx="5133473" cy="707886"/>
          </a:xfrm>
          <a:prstGeom prst="rect">
            <a:avLst/>
          </a:prstGeom>
          <a:noFill/>
        </p:spPr>
        <p:txBody>
          <a:bodyPr wrap="square" rtlCol="0">
            <a:spAutoFit/>
          </a:bodyPr>
          <a:lstStyle/>
          <a:p>
            <a:pPr algn="just"/>
            <a:r>
              <a:rPr lang="zh-TW" altLang="en-US" sz="4000" b="1">
                <a:solidFill>
                  <a:srgbClr val="4A52BB"/>
                </a:solidFill>
                <a:latin typeface="微軟正黑體" panose="020B0604030504040204" pitchFamily="34" charset="-120"/>
                <a:ea typeface="微軟正黑體" panose="020B0604030504040204" pitchFamily="34" charset="-120"/>
              </a:rPr>
              <a:t>輕鬆登入</a:t>
            </a:r>
          </a:p>
        </p:txBody>
      </p:sp>
      <p:sp>
        <p:nvSpPr>
          <p:cNvPr id="2" name="Slide Number Placeholder 1">
            <a:extLst>
              <a:ext uri="{FF2B5EF4-FFF2-40B4-BE49-F238E27FC236}">
                <a16:creationId xmlns:a16="http://schemas.microsoft.com/office/drawing/2014/main" id="{DD2B03D2-34D1-4CA9-B3DC-D98AA21531F2}"/>
              </a:ext>
            </a:extLst>
          </p:cNvPr>
          <p:cNvSpPr>
            <a:spLocks noGrp="1"/>
          </p:cNvSpPr>
          <p:nvPr>
            <p:ph type="sldNum" sz="quarter" idx="12"/>
          </p:nvPr>
        </p:nvSpPr>
        <p:spPr/>
        <p:txBody>
          <a:bodyPr/>
          <a:lstStyle/>
          <a:p>
            <a:fld id="{8E944A95-69E5-4D7C-86D2-2CDBA701118A}" type="slidenum">
              <a:rPr lang="zh-TW" altLang="en-US" smtClean="0"/>
              <a:t>6</a:t>
            </a:fld>
            <a:endParaRPr lang="zh-TW" altLang="en-US"/>
          </a:p>
        </p:txBody>
      </p:sp>
    </p:spTree>
    <p:extLst>
      <p:ext uri="{BB962C8B-B14F-4D97-AF65-F5344CB8AC3E}">
        <p14:creationId xmlns:p14="http://schemas.microsoft.com/office/powerpoint/2010/main" val="1804469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9D2F5973-42A5-4B2E-AADB-DC2BEE4812F9}"/>
              </a:ext>
            </a:extLst>
          </p:cNvPr>
          <p:cNvSpPr/>
          <p:nvPr/>
        </p:nvSpPr>
        <p:spPr>
          <a:xfrm>
            <a:off x="224769" y="29880"/>
            <a:ext cx="7758855" cy="695768"/>
          </a:xfrm>
          <a:prstGeom prst="rect">
            <a:avLst/>
          </a:prstGeom>
        </p:spPr>
        <p:txBody>
          <a:bodyPr wrap="none">
            <a:spAutoFit/>
          </a:bodyPr>
          <a:lstStyle/>
          <a:p>
            <a:pPr lvl="0" defTabSz="457200">
              <a:lnSpc>
                <a:spcPct val="150000"/>
              </a:lnSpc>
            </a:pPr>
            <a:r>
              <a:rPr lang="zh-TW" altLang="en-US" sz="3000" b="1">
                <a:solidFill>
                  <a:schemeClr val="bg1"/>
                </a:solidFill>
                <a:latin typeface="微軟正黑體" panose="020B0604030504040204" pitchFamily="34" charset="-120"/>
                <a:ea typeface="微軟正黑體" panose="020B0604030504040204" pitchFamily="34" charset="-120"/>
              </a:rPr>
              <a:t>登入教育部教育雲帳號，啟用</a:t>
            </a:r>
            <a:r>
              <a:rPr lang="en-US" altLang="zh-TW" sz="3000" b="1">
                <a:solidFill>
                  <a:schemeClr val="bg1"/>
                </a:solidFill>
                <a:latin typeface="微軟正黑體" panose="020B0604030504040204" pitchFamily="34" charset="-120"/>
                <a:ea typeface="微軟正黑體" panose="020B0604030504040204" pitchFamily="34" charset="-120"/>
              </a:rPr>
              <a:t>Office365</a:t>
            </a:r>
            <a:r>
              <a:rPr lang="zh-TW" altLang="en-US" sz="3000" b="1">
                <a:solidFill>
                  <a:schemeClr val="bg1"/>
                </a:solidFill>
                <a:latin typeface="微軟正黑體" panose="020B0604030504040204" pitchFamily="34" charset="-120"/>
                <a:ea typeface="微軟正黑體" panose="020B0604030504040204" pitchFamily="34" charset="-120"/>
              </a:rPr>
              <a:t>服務​</a:t>
            </a:r>
            <a:endParaRPr lang="en-US" altLang="zh-TW" sz="3000" b="1">
              <a:solidFill>
                <a:schemeClr val="bg1"/>
              </a:solidFill>
              <a:latin typeface="微軟正黑體" panose="020B0604030504040204" pitchFamily="34" charset="-120"/>
              <a:ea typeface="微軟正黑體" panose="020B0604030504040204" pitchFamily="34" charset="-120"/>
            </a:endParaRPr>
          </a:p>
        </p:txBody>
      </p:sp>
      <p:grpSp>
        <p:nvGrpSpPr>
          <p:cNvPr id="12" name="群組 11">
            <a:extLst>
              <a:ext uri="{FF2B5EF4-FFF2-40B4-BE49-F238E27FC236}">
                <a16:creationId xmlns:a16="http://schemas.microsoft.com/office/drawing/2014/main" id="{2A21FA39-31DA-4D32-BD15-9375E9FC248C}"/>
              </a:ext>
            </a:extLst>
          </p:cNvPr>
          <p:cNvGrpSpPr/>
          <p:nvPr/>
        </p:nvGrpSpPr>
        <p:grpSpPr>
          <a:xfrm>
            <a:off x="5313082" y="1817471"/>
            <a:ext cx="6203954" cy="4706875"/>
            <a:chOff x="4876800" y="1572436"/>
            <a:chExt cx="6203954" cy="4706875"/>
          </a:xfrm>
        </p:grpSpPr>
        <p:pic>
          <p:nvPicPr>
            <p:cNvPr id="11" name="Picture 25">
              <a:extLst>
                <a:ext uri="{FF2B5EF4-FFF2-40B4-BE49-F238E27FC236}">
                  <a16:creationId xmlns:a16="http://schemas.microsoft.com/office/drawing/2014/main" id="{4A1A4830-147A-461F-8095-BF692AEF2BD8}"/>
                </a:ext>
              </a:extLst>
            </p:cNvPr>
            <p:cNvPicPr>
              <a:picLocks noChangeAspect="1"/>
            </p:cNvPicPr>
            <p:nvPr/>
          </p:nvPicPr>
          <p:blipFill>
            <a:blip r:embed="rId2"/>
            <a:stretch>
              <a:fillRect/>
            </a:stretch>
          </p:blipFill>
          <p:spPr>
            <a:xfrm>
              <a:off x="4876800" y="1572436"/>
              <a:ext cx="6203954" cy="4706875"/>
            </a:xfrm>
            <a:prstGeom prst="rect">
              <a:avLst/>
            </a:prstGeom>
          </p:spPr>
        </p:pic>
        <p:pic>
          <p:nvPicPr>
            <p:cNvPr id="10" name="圖片 9">
              <a:extLst>
                <a:ext uri="{FF2B5EF4-FFF2-40B4-BE49-F238E27FC236}">
                  <a16:creationId xmlns:a16="http://schemas.microsoft.com/office/drawing/2014/main" id="{3DB779FB-220F-4230-8DAA-74139520544A}"/>
                </a:ext>
              </a:extLst>
            </p:cNvPr>
            <p:cNvPicPr>
              <a:picLocks noChangeAspect="1"/>
            </p:cNvPicPr>
            <p:nvPr/>
          </p:nvPicPr>
          <p:blipFill rotWithShape="1">
            <a:blip r:embed="rId3"/>
            <a:srcRect t="11678" b="4575"/>
            <a:stretch/>
          </p:blipFill>
          <p:spPr>
            <a:xfrm>
              <a:off x="5052359" y="1737768"/>
              <a:ext cx="5860676" cy="3272105"/>
            </a:xfrm>
            <a:prstGeom prst="rect">
              <a:avLst/>
            </a:prstGeom>
          </p:spPr>
        </p:pic>
      </p:grpSp>
      <p:sp>
        <p:nvSpPr>
          <p:cNvPr id="13" name="矩形 12">
            <a:extLst>
              <a:ext uri="{FF2B5EF4-FFF2-40B4-BE49-F238E27FC236}">
                <a16:creationId xmlns:a16="http://schemas.microsoft.com/office/drawing/2014/main" id="{8B69BF5F-C0E0-4A17-AC85-695341B18018}"/>
              </a:ext>
            </a:extLst>
          </p:cNvPr>
          <p:cNvSpPr/>
          <p:nvPr/>
        </p:nvSpPr>
        <p:spPr>
          <a:xfrm>
            <a:off x="454212" y="1982803"/>
            <a:ext cx="6096000" cy="1703415"/>
          </a:xfrm>
          <a:prstGeom prst="rect">
            <a:avLst/>
          </a:prstGeom>
        </p:spPr>
        <p:txBody>
          <a:bodyPr>
            <a:spAutoFit/>
          </a:bodyPr>
          <a:lstStyle/>
          <a:p>
            <a:pPr lvl="0" defTabSz="457200">
              <a:lnSpc>
                <a:spcPct val="150000"/>
              </a:lnSpc>
            </a:pPr>
            <a:r>
              <a:rPr lang="zh-TW" altLang="en-US">
                <a:latin typeface="微軟正黑體" panose="020B0604030504040204" pitchFamily="34" charset="-120"/>
                <a:ea typeface="微軟正黑體" panose="020B0604030504040204" pitchFamily="34" charset="-120"/>
              </a:rPr>
              <a:t>使用微軟</a:t>
            </a:r>
            <a:r>
              <a:rPr lang="en-US" altLang="zh-TW">
                <a:latin typeface="微軟正黑體" panose="020B0604030504040204" pitchFamily="34" charset="-120"/>
                <a:ea typeface="微軟正黑體" panose="020B0604030504040204" pitchFamily="34" charset="-120"/>
              </a:rPr>
              <a:t>Office365</a:t>
            </a:r>
            <a:r>
              <a:rPr lang="zh-TW" altLang="en-US">
                <a:latin typeface="微軟正黑體" panose="020B0604030504040204" pitchFamily="34" charset="-120"/>
                <a:ea typeface="微軟正黑體" panose="020B0604030504040204" pitchFamily="34" charset="-120"/>
              </a:rPr>
              <a:t>教育版雲端服務登入</a:t>
            </a:r>
            <a:endParaRPr lang="en-US" altLang="zh-TW">
              <a:latin typeface="微軟正黑體" panose="020B0604030504040204" pitchFamily="34" charset="-120"/>
              <a:ea typeface="微軟正黑體" panose="020B0604030504040204" pitchFamily="34" charset="-120"/>
            </a:endParaRPr>
          </a:p>
          <a:p>
            <a:pPr lvl="0" defTabSz="457200">
              <a:lnSpc>
                <a:spcPct val="150000"/>
              </a:lnSpc>
            </a:pPr>
            <a:r>
              <a:rPr lang="zh-TW" altLang="en-US">
                <a:latin typeface="微軟正黑體" panose="020B0604030504040204" pitchFamily="34" charset="-120"/>
                <a:ea typeface="微軟正黑體" panose="020B0604030504040204" pitchFamily="34" charset="-120"/>
              </a:rPr>
              <a:t>（首次登入教育部 </a:t>
            </a:r>
            <a:r>
              <a:rPr lang="en-US" altLang="zh-TW">
                <a:latin typeface="微軟正黑體" panose="020B0604030504040204" pitchFamily="34" charset="-120"/>
                <a:ea typeface="微軟正黑體" panose="020B0604030504040204" pitchFamily="34" charset="-120"/>
              </a:rPr>
              <a:t>OpenID </a:t>
            </a:r>
            <a:r>
              <a:rPr lang="zh-TW" altLang="en-US">
                <a:latin typeface="微軟正黑體" panose="020B0604030504040204" pitchFamily="34" charset="-120"/>
                <a:ea typeface="微軟正黑體" panose="020B0604030504040204" pitchFamily="34" charset="-120"/>
              </a:rPr>
              <a:t>需開通服務）</a:t>
            </a:r>
            <a:endParaRPr lang="en-US" altLang="zh-TW">
              <a:latin typeface="微軟正黑體" panose="020B0604030504040204" pitchFamily="34" charset="-120"/>
              <a:ea typeface="微軟正黑體" panose="020B0604030504040204" pitchFamily="34" charset="-120"/>
            </a:endParaRPr>
          </a:p>
          <a:p>
            <a:pPr lvl="0" defTabSz="457200">
              <a:lnSpc>
                <a:spcPct val="150000"/>
              </a:lnSpc>
            </a:pPr>
            <a:endParaRPr lang="en-US" altLang="zh-TW" b="1">
              <a:solidFill>
                <a:srgbClr val="C00000"/>
              </a:solidFill>
              <a:ea typeface="微軟正黑體" panose="020B0604030504040204" pitchFamily="34" charset="-120"/>
            </a:endParaRPr>
          </a:p>
          <a:p>
            <a:pPr lvl="0" defTabSz="457200">
              <a:lnSpc>
                <a:spcPct val="150000"/>
              </a:lnSpc>
            </a:pPr>
            <a:r>
              <a:rPr lang="zh-TW" altLang="en-US" b="1">
                <a:solidFill>
                  <a:srgbClr val="C00000"/>
                </a:solidFill>
                <a:ea typeface="微軟正黑體" panose="020B0604030504040204" pitchFamily="34" charset="-120"/>
              </a:rPr>
              <a:t>注意：並非使用縣市教育局</a:t>
            </a:r>
            <a:r>
              <a:rPr lang="en-US" altLang="zh-TW" b="1">
                <a:solidFill>
                  <a:srgbClr val="C00000"/>
                </a:solidFill>
                <a:latin typeface="微軟正黑體" panose="020B0604030504040204" pitchFamily="34" charset="-120"/>
              </a:rPr>
              <a:t>OpenID</a:t>
            </a:r>
            <a:r>
              <a:rPr lang="zh-TW" altLang="en-US" b="1">
                <a:solidFill>
                  <a:srgbClr val="C00000"/>
                </a:solidFill>
                <a:ea typeface="微軟正黑體" panose="020B0604030504040204" pitchFamily="34" charset="-120"/>
              </a:rPr>
              <a:t>登入</a:t>
            </a:r>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14" name="Title 1">
            <a:extLst>
              <a:ext uri="{FF2B5EF4-FFF2-40B4-BE49-F238E27FC236}">
                <a16:creationId xmlns:a16="http://schemas.microsoft.com/office/drawing/2014/main" id="{6D056C7A-17C5-4D2A-B94D-2E37025160AD}"/>
              </a:ext>
            </a:extLst>
          </p:cNvPr>
          <p:cNvSpPr txBox="1">
            <a:spLocks/>
          </p:cNvSpPr>
          <p:nvPr/>
        </p:nvSpPr>
        <p:spPr>
          <a:xfrm>
            <a:off x="454212" y="6166846"/>
            <a:ext cx="5222807" cy="3575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285750" indent="-285750">
              <a:lnSpc>
                <a:spcPct val="100000"/>
              </a:lnSpc>
              <a:buClr>
                <a:srgbClr val="4A52BB"/>
              </a:buClr>
              <a:buFont typeface="Wingdings" panose="05000000000000000000" pitchFamily="2" charset="2"/>
              <a:buChar char="n"/>
            </a:pPr>
            <a:r>
              <a:rPr lang="en-US" altLang="zh-TW" sz="1400" b="1">
                <a:solidFill>
                  <a:srgbClr val="737373"/>
                </a:solidFill>
                <a:latin typeface="微軟正黑體" panose="020B0604030504040204" pitchFamily="34" charset="-120"/>
                <a:ea typeface="微軟正黑體" panose="020B0604030504040204" pitchFamily="34" charset="-120"/>
              </a:rPr>
              <a:t>Office365</a:t>
            </a:r>
            <a:r>
              <a:rPr lang="zh-TW" altLang="en-US" sz="1400" b="1">
                <a:solidFill>
                  <a:srgbClr val="737373"/>
                </a:solidFill>
                <a:latin typeface="微軟正黑體" panose="020B0604030504040204" pitchFamily="34" charset="-120"/>
                <a:ea typeface="微軟正黑體" panose="020B0604030504040204" pitchFamily="34" charset="-120"/>
              </a:rPr>
              <a:t>教育版雲端服務入口： </a:t>
            </a:r>
            <a:r>
              <a:rPr lang="en-US" altLang="zh-TW" sz="1400" b="1">
                <a:solidFill>
                  <a:srgbClr val="4A52BB"/>
                </a:solidFill>
                <a:latin typeface="微軟正黑體" panose="020B0604030504040204" pitchFamily="34" charset="-120"/>
                <a:ea typeface="微軟正黑體" panose="020B0604030504040204" pitchFamily="34" charset="-120"/>
                <a:hlinkClick r:id="rId4"/>
              </a:rPr>
              <a:t>https://o365.k12cc.tw/</a:t>
            </a:r>
            <a:endParaRPr lang="en-US" altLang="zh-TW" sz="1400" b="1">
              <a:solidFill>
                <a:srgbClr val="4A52BB"/>
              </a:solidFill>
              <a:latin typeface="微軟正黑體" panose="020B0604030504040204" pitchFamily="34" charset="-120"/>
              <a:ea typeface="微軟正黑體" panose="020B0604030504040204" pitchFamily="34" charset="-120"/>
            </a:endParaRPr>
          </a:p>
        </p:txBody>
      </p:sp>
      <p:sp>
        <p:nvSpPr>
          <p:cNvPr id="15" name="矩形 14">
            <a:extLst>
              <a:ext uri="{FF2B5EF4-FFF2-40B4-BE49-F238E27FC236}">
                <a16:creationId xmlns:a16="http://schemas.microsoft.com/office/drawing/2014/main" id="{22064E5F-C881-4CC9-A8D7-E8617957386D}"/>
              </a:ext>
            </a:extLst>
          </p:cNvPr>
          <p:cNvSpPr/>
          <p:nvPr/>
        </p:nvSpPr>
        <p:spPr>
          <a:xfrm>
            <a:off x="454212" y="2877157"/>
            <a:ext cx="6096000" cy="646331"/>
          </a:xfrm>
          <a:prstGeom prst="rect">
            <a:avLst/>
          </a:prstGeom>
        </p:spPr>
        <p:txBody>
          <a:bodyPr>
            <a:spAutoFit/>
          </a:bodyPr>
          <a:lstStyle/>
          <a:p>
            <a:r>
              <a:rPr lang="zh-TW" altLang="en-US" b="1">
                <a:solidFill>
                  <a:srgbClr val="000000"/>
                </a:solidFill>
                <a:latin typeface="微軟正黑體" panose="020B0604030504040204" pitchFamily="34" charset="-120"/>
                <a:ea typeface="微軟正黑體" panose="020B0604030504040204" pitchFamily="34" charset="-120"/>
              </a:rPr>
              <a:t>​</a:t>
            </a:r>
            <a:br>
              <a:rPr lang="zh-TW" altLang="en-US" b="1">
                <a:solidFill>
                  <a:srgbClr val="000000"/>
                </a:solidFill>
                <a:latin typeface="微軟正黑體" panose="020B0604030504040204" pitchFamily="34" charset="-120"/>
                <a:ea typeface="微軟正黑體" panose="020B0604030504040204" pitchFamily="34" charset="-120"/>
              </a:rPr>
            </a:br>
            <a:endParaRPr lang="zh-TW" altLang="en-US" b="1"/>
          </a:p>
        </p:txBody>
      </p:sp>
      <p:sp>
        <p:nvSpPr>
          <p:cNvPr id="2" name="Slide Number Placeholder 1">
            <a:extLst>
              <a:ext uri="{FF2B5EF4-FFF2-40B4-BE49-F238E27FC236}">
                <a16:creationId xmlns:a16="http://schemas.microsoft.com/office/drawing/2014/main" id="{09925546-A4E7-4BDE-9E49-9933997788FE}"/>
              </a:ext>
            </a:extLst>
          </p:cNvPr>
          <p:cNvSpPr>
            <a:spLocks noGrp="1"/>
          </p:cNvSpPr>
          <p:nvPr>
            <p:ph type="sldNum" sz="quarter" idx="12"/>
          </p:nvPr>
        </p:nvSpPr>
        <p:spPr/>
        <p:txBody>
          <a:bodyPr/>
          <a:lstStyle/>
          <a:p>
            <a:fld id="{8E944A95-69E5-4D7C-86D2-2CDBA701118A}" type="slidenum">
              <a:rPr lang="zh-TW" altLang="en-US" smtClean="0"/>
              <a:t>7</a:t>
            </a:fld>
            <a:endParaRPr lang="zh-TW" altLang="en-US"/>
          </a:p>
        </p:txBody>
      </p:sp>
    </p:spTree>
    <p:extLst>
      <p:ext uri="{BB962C8B-B14F-4D97-AF65-F5344CB8AC3E}">
        <p14:creationId xmlns:p14="http://schemas.microsoft.com/office/powerpoint/2010/main" val="2118234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2F67F95B-53CF-4B89-8D6D-CF0459937893}"/>
              </a:ext>
            </a:extLst>
          </p:cNvPr>
          <p:cNvSpPr/>
          <p:nvPr/>
        </p:nvSpPr>
        <p:spPr>
          <a:xfrm>
            <a:off x="224769" y="29880"/>
            <a:ext cx="7758855" cy="695768"/>
          </a:xfrm>
          <a:prstGeom prst="rect">
            <a:avLst/>
          </a:prstGeom>
        </p:spPr>
        <p:txBody>
          <a:bodyPr wrap="none">
            <a:spAutoFit/>
          </a:bodyPr>
          <a:lstStyle/>
          <a:p>
            <a:pPr lvl="0" defTabSz="457200">
              <a:lnSpc>
                <a:spcPct val="150000"/>
              </a:lnSpc>
            </a:pPr>
            <a:r>
              <a:rPr lang="zh-TW" altLang="en-US" sz="3000" b="1">
                <a:solidFill>
                  <a:schemeClr val="bg1"/>
                </a:solidFill>
                <a:latin typeface="微軟正黑體" panose="020B0604030504040204" pitchFamily="34" charset="-120"/>
                <a:ea typeface="微軟正黑體" panose="020B0604030504040204" pitchFamily="34" charset="-120"/>
              </a:rPr>
              <a:t>登入教育部教育雲帳號，啟用</a:t>
            </a:r>
            <a:r>
              <a:rPr lang="en-US" altLang="zh-TW" sz="3000" b="1">
                <a:solidFill>
                  <a:schemeClr val="bg1"/>
                </a:solidFill>
                <a:latin typeface="微軟正黑體" panose="020B0604030504040204" pitchFamily="34" charset="-120"/>
                <a:ea typeface="微軟正黑體" panose="020B0604030504040204" pitchFamily="34" charset="-120"/>
              </a:rPr>
              <a:t>Office365</a:t>
            </a:r>
            <a:r>
              <a:rPr lang="zh-TW" altLang="en-US" sz="3000" b="1">
                <a:solidFill>
                  <a:schemeClr val="bg1"/>
                </a:solidFill>
                <a:latin typeface="微軟正黑體" panose="020B0604030504040204" pitchFamily="34" charset="-120"/>
                <a:ea typeface="微軟正黑體" panose="020B0604030504040204" pitchFamily="34" charset="-120"/>
              </a:rPr>
              <a:t>服務​</a:t>
            </a:r>
            <a:endParaRPr lang="en-US" altLang="zh-TW" sz="3000" b="1">
              <a:solidFill>
                <a:schemeClr val="bg1"/>
              </a:solidFill>
              <a:latin typeface="微軟正黑體" panose="020B0604030504040204" pitchFamily="34" charset="-120"/>
              <a:ea typeface="微軟正黑體" panose="020B0604030504040204" pitchFamily="34" charset="-120"/>
            </a:endParaRPr>
          </a:p>
        </p:txBody>
      </p:sp>
      <p:sp>
        <p:nvSpPr>
          <p:cNvPr id="5" name="Slide Number Placeholder 4">
            <a:extLst>
              <a:ext uri="{FF2B5EF4-FFF2-40B4-BE49-F238E27FC236}">
                <a16:creationId xmlns:a16="http://schemas.microsoft.com/office/drawing/2014/main" id="{FA26165E-55EE-424A-9A99-DB4263EBDE36}"/>
              </a:ext>
            </a:extLst>
          </p:cNvPr>
          <p:cNvSpPr>
            <a:spLocks noGrp="1"/>
          </p:cNvSpPr>
          <p:nvPr>
            <p:ph type="sldNum" sz="quarter" idx="12"/>
          </p:nvPr>
        </p:nvSpPr>
        <p:spPr/>
        <p:txBody>
          <a:bodyPr/>
          <a:lstStyle/>
          <a:p>
            <a:fld id="{8E944A95-69E5-4D7C-86D2-2CDBA701118A}" type="slidenum">
              <a:rPr lang="zh-TW" altLang="en-US" smtClean="0"/>
              <a:t>8</a:t>
            </a:fld>
            <a:endParaRPr lang="zh-TW" altLang="en-US"/>
          </a:p>
        </p:txBody>
      </p:sp>
      <p:pic>
        <p:nvPicPr>
          <p:cNvPr id="2" name="20200225_171613">
            <a:hlinkClick r:id="" action="ppaction://media"/>
            <a:extLst>
              <a:ext uri="{FF2B5EF4-FFF2-40B4-BE49-F238E27FC236}">
                <a16:creationId xmlns:a16="http://schemas.microsoft.com/office/drawing/2014/main" id="{133EB15B-E08A-4E43-B7C0-3ACB42312F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3517" y="-203565"/>
            <a:ext cx="10509244" cy="5912219"/>
          </a:xfrm>
          <a:prstGeom prst="rect">
            <a:avLst/>
          </a:prstGeom>
        </p:spPr>
      </p:pic>
    </p:spTree>
    <p:extLst>
      <p:ext uri="{BB962C8B-B14F-4D97-AF65-F5344CB8AC3E}">
        <p14:creationId xmlns:p14="http://schemas.microsoft.com/office/powerpoint/2010/main" val="3259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B349D5B-DCE5-40C8-8C63-6E9A2AB088C5}"/>
              </a:ext>
            </a:extLst>
          </p:cNvPr>
          <p:cNvSpPr/>
          <p:nvPr/>
        </p:nvSpPr>
        <p:spPr>
          <a:xfrm>
            <a:off x="224769" y="29880"/>
            <a:ext cx="4812984" cy="695768"/>
          </a:xfrm>
          <a:prstGeom prst="rect">
            <a:avLst/>
          </a:prstGeom>
        </p:spPr>
        <p:txBody>
          <a:bodyPr wrap="none">
            <a:spAutoFit/>
          </a:bodyPr>
          <a:lstStyle/>
          <a:p>
            <a:pPr lvl="0" defTabSz="457200">
              <a:lnSpc>
                <a:spcPct val="150000"/>
              </a:lnSpc>
            </a:pPr>
            <a:r>
              <a:rPr lang="zh-TW" altLang="en-US" sz="3000" b="1">
                <a:solidFill>
                  <a:schemeClr val="bg1"/>
                </a:solidFill>
                <a:latin typeface="微軟正黑體" panose="020B0604030504040204" pitchFamily="34" charset="-120"/>
                <a:ea typeface="微軟正黑體" panose="020B0604030504040204" pitchFamily="34" charset="-120"/>
              </a:rPr>
              <a:t>啟動教學平台</a:t>
            </a:r>
            <a:r>
              <a:rPr lang="en-US" altLang="zh-TW" sz="3000" b="1">
                <a:solidFill>
                  <a:schemeClr val="bg1"/>
                </a:solidFill>
                <a:latin typeface="微軟正黑體" panose="020B0604030504040204" pitchFamily="34" charset="-120"/>
                <a:ea typeface="微軟正黑體" panose="020B0604030504040204" pitchFamily="34" charset="-120"/>
              </a:rPr>
              <a:t>Teams</a:t>
            </a:r>
            <a:r>
              <a:rPr lang="zh-TW" altLang="en-US" sz="3000" b="1">
                <a:solidFill>
                  <a:schemeClr val="bg1"/>
                </a:solidFill>
                <a:latin typeface="微軟正黑體" panose="020B0604030504040204" pitchFamily="34" charset="-120"/>
                <a:ea typeface="微軟正黑體" panose="020B0604030504040204" pitchFamily="34" charset="-120"/>
              </a:rPr>
              <a:t>好簡單​</a:t>
            </a:r>
            <a:endParaRPr lang="en-US" altLang="zh-TW" sz="3000" b="1">
              <a:solidFill>
                <a:schemeClr val="bg1"/>
              </a:solidFill>
              <a:latin typeface="微軟正黑體" panose="020B0604030504040204" pitchFamily="34" charset="-120"/>
              <a:ea typeface="微軟正黑體" panose="020B0604030504040204" pitchFamily="34" charset="-120"/>
            </a:endParaRPr>
          </a:p>
        </p:txBody>
      </p:sp>
      <p:pic>
        <p:nvPicPr>
          <p:cNvPr id="3" name="圖片 6">
            <a:extLst>
              <a:ext uri="{FF2B5EF4-FFF2-40B4-BE49-F238E27FC236}">
                <a16:creationId xmlns:a16="http://schemas.microsoft.com/office/drawing/2014/main" id="{AF2B6E8A-AD0B-4D12-9FF6-6569EACC73E6}"/>
              </a:ext>
            </a:extLst>
          </p:cNvPr>
          <p:cNvPicPr>
            <a:picLocks noChangeAspect="1"/>
          </p:cNvPicPr>
          <p:nvPr/>
        </p:nvPicPr>
        <p:blipFill rotWithShape="1">
          <a:blip r:embed="rId2"/>
          <a:srcRect l="42" t="11365" r="114" b="4926"/>
          <a:stretch/>
        </p:blipFill>
        <p:spPr>
          <a:xfrm>
            <a:off x="5488641" y="1982804"/>
            <a:ext cx="5854563" cy="3272104"/>
          </a:xfrm>
          <a:prstGeom prst="rect">
            <a:avLst/>
          </a:prstGeom>
          <a:ln w="6350">
            <a:noFill/>
          </a:ln>
        </p:spPr>
      </p:pic>
      <p:sp>
        <p:nvSpPr>
          <p:cNvPr id="4" name="Rectangle 33">
            <a:extLst>
              <a:ext uri="{FF2B5EF4-FFF2-40B4-BE49-F238E27FC236}">
                <a16:creationId xmlns:a16="http://schemas.microsoft.com/office/drawing/2014/main" id="{84904438-7E67-475D-9A65-2CDD509BF523}"/>
              </a:ext>
            </a:extLst>
          </p:cNvPr>
          <p:cNvSpPr/>
          <p:nvPr/>
        </p:nvSpPr>
        <p:spPr>
          <a:xfrm>
            <a:off x="9534691" y="2549527"/>
            <a:ext cx="344414" cy="456637"/>
          </a:xfrm>
          <a:prstGeom prst="rect">
            <a:avLst/>
          </a:prstGeom>
          <a:noFill/>
          <a:ln w="38100">
            <a:solidFill>
              <a:srgbClr val="4A52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Slide Number Placeholder 4">
            <a:extLst>
              <a:ext uri="{FF2B5EF4-FFF2-40B4-BE49-F238E27FC236}">
                <a16:creationId xmlns:a16="http://schemas.microsoft.com/office/drawing/2014/main" id="{9A08A892-48D8-4934-A97C-E20B7F17A95D}"/>
              </a:ext>
            </a:extLst>
          </p:cNvPr>
          <p:cNvSpPr>
            <a:spLocks noGrp="1"/>
          </p:cNvSpPr>
          <p:nvPr>
            <p:ph type="sldNum" sz="quarter" idx="12"/>
          </p:nvPr>
        </p:nvSpPr>
        <p:spPr/>
        <p:txBody>
          <a:bodyPr/>
          <a:lstStyle/>
          <a:p>
            <a:fld id="{8E944A95-69E5-4D7C-86D2-2CDBA701118A}" type="slidenum">
              <a:rPr lang="zh-TW" altLang="en-US" smtClean="0"/>
              <a:t>9</a:t>
            </a:fld>
            <a:endParaRPr lang="zh-TW" altLang="en-US"/>
          </a:p>
        </p:txBody>
      </p:sp>
    </p:spTree>
    <p:extLst>
      <p:ext uri="{BB962C8B-B14F-4D97-AF65-F5344CB8AC3E}">
        <p14:creationId xmlns:p14="http://schemas.microsoft.com/office/powerpoint/2010/main" val="221856034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CF3E561F67286744AA9294BB2BD3702A" ma:contentTypeVersion="39" ma:contentTypeDescription="建立新的文件。" ma:contentTypeScope="" ma:versionID="0aca3cae5753f4b0c833aca0ab0814c6">
  <xsd:schema xmlns:xsd="http://www.w3.org/2001/XMLSchema" xmlns:xs="http://www.w3.org/2001/XMLSchema" xmlns:p="http://schemas.microsoft.com/office/2006/metadata/properties" xmlns:ns3="1a685520-6457-48f5-8282-7a2943af9c5f" xmlns:ns4="a5ac578d-1fd1-4094-a17d-6189fbbac1ea" targetNamespace="http://schemas.microsoft.com/office/2006/metadata/properties" ma:root="true" ma:fieldsID="77cf531228fb4c61fcb2144cb189316e" ns3:_="" ns4:_="">
    <xsd:import namespace="1a685520-6457-48f5-8282-7a2943af9c5f"/>
    <xsd:import namespace="a5ac578d-1fd1-4094-a17d-6189fbbac1ea"/>
    <xsd:element name="properties">
      <xsd:complexType>
        <xsd:sequence>
          <xsd:element name="documentManagement">
            <xsd:complexType>
              <xsd:all>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Leaders" minOccurs="0"/>
                <xsd:element ref="ns3:Members" minOccurs="0"/>
                <xsd:element ref="ns3:Member_Groups" minOccurs="0"/>
                <xsd:element ref="ns3:Invited_Leaders" minOccurs="0"/>
                <xsd:element ref="ns3:Invited_Members" minOccurs="0"/>
                <xsd:element ref="ns3:Self_Registration_Enabled" minOccurs="0"/>
                <xsd:element ref="ns3:Has_Leaders_Only_SectionGroup" minOccurs="0"/>
                <xsd:element ref="ns3:Is_Collaboration_Space_Locked" minOccurs="0"/>
                <xsd:element ref="ns3:IsNotebookLocked"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ath_Settings" minOccurs="0"/>
                <xsd:element ref="ns3:Teachers" minOccurs="0"/>
                <xsd:element ref="ns3:Students" minOccurs="0"/>
                <xsd:element ref="ns3:Student_Groups" minOccurs="0"/>
                <xsd:element ref="ns3:Invited_Teachers" minOccurs="0"/>
                <xsd:element ref="ns3:Invited_Students" minOccurs="0"/>
                <xsd:element ref="ns3:Has_Teacher_Only_SectionGroup" minOccurs="0"/>
                <xsd:element ref="ns3:MediaServiceDateTaken" minOccurs="0"/>
                <xsd:element ref="ns3:MediaServiceGenerationTime" minOccurs="0"/>
                <xsd:element ref="ns3:MediaServiceEventHashCode" minOccurs="0"/>
                <xsd:element ref="ns3:MediaServiceOCR" minOccurs="0"/>
                <xsd:element ref="ns3:Distribution_Groups" minOccurs="0"/>
                <xsd:element ref="ns3:LMS_Mappings"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685520-6457-48f5-8282-7a2943af9c5f"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Templates" ma:index="15" nillable="true" ma:displayName="Templates" ma:internalName="Templates">
      <xsd:simpleType>
        <xsd:restriction base="dms:Note">
          <xsd:maxLength value="255"/>
        </xsd:restriction>
      </xsd:simpleType>
    </xsd:element>
    <xsd:element name="Leaders" ma:index="16"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7"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8"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19" nillable="true" ma:displayName="Invited Leaders" ma:internalName="Invited_Leaders">
      <xsd:simpleType>
        <xsd:restriction base="dms:Note">
          <xsd:maxLength value="255"/>
        </xsd:restriction>
      </xsd:simpleType>
    </xsd:element>
    <xsd:element name="Invited_Members" ma:index="20" nillable="true" ma:displayName="Invited Members" ma:internalName="Invited_Members">
      <xsd:simpleType>
        <xsd:restriction base="dms:Note">
          <xsd:maxLength value="255"/>
        </xsd:restriction>
      </xsd:simpleType>
    </xsd:element>
    <xsd:element name="Self_Registration_Enabled" ma:index="21" nillable="true" ma:displayName="Self Registration Enabled" ma:internalName="Self_Registration_Enabled">
      <xsd:simpleType>
        <xsd:restriction base="dms:Boolean"/>
      </xsd:simpleType>
    </xsd:element>
    <xsd:element name="Has_Leaders_Only_SectionGroup" ma:index="22" nillable="true" ma:displayName="Has Leaders Only SectionGroup" ma:internalName="Has_Leaders_Only_SectionGroup">
      <xsd:simpleType>
        <xsd:restriction base="dms:Boolean"/>
      </xsd:simpleType>
    </xsd:element>
    <xsd:element name="Is_Collaboration_Space_Locked" ma:index="23" nillable="true" ma:displayName="Is Collaboration Space Locked" ma:internalName="Is_Collaboration_Space_Locked">
      <xsd:simpleType>
        <xsd:restriction base="dms:Boolean"/>
      </xsd:simpleType>
    </xsd:element>
    <xsd:element name="IsNotebookLocked" ma:index="24"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Tags" ma:index="30" nillable="true" ma:displayName="Tags" ma:internalName="MediaServiceAutoTags" ma:readOnly="true">
      <xsd:simpleType>
        <xsd:restriction base="dms:Text"/>
      </xsd:simpleType>
    </xsd:element>
    <xsd:element name="Math_Settings" ma:index="31" nillable="true" ma:displayName="Math Settings" ma:internalName="Math_Settings">
      <xsd:simpleType>
        <xsd:restriction base="dms:Text"/>
      </xsd:simpleType>
    </xsd:element>
    <xsd:element name="Teachers" ma:index="32"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3"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4"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35" nillable="true" ma:displayName="Invited Teachers" ma:internalName="Invited_Teachers">
      <xsd:simpleType>
        <xsd:restriction base="dms:Note">
          <xsd:maxLength value="255"/>
        </xsd:restriction>
      </xsd:simpleType>
    </xsd:element>
    <xsd:element name="Invited_Students" ma:index="36" nillable="true" ma:displayName="Invited Students" ma:internalName="Invited_Students">
      <xsd:simpleType>
        <xsd:restriction base="dms:Note">
          <xsd:maxLength value="255"/>
        </xsd:restriction>
      </xsd:simpleType>
    </xsd:element>
    <xsd:element name="Has_Teacher_Only_SectionGroup" ma:index="37" nillable="true" ma:displayName="Has Teacher Only SectionGroup" ma:internalName="Has_Teacher_Only_SectionGroup">
      <xsd:simpleType>
        <xsd:restriction base="dms:Boolean"/>
      </xsd:simpleType>
    </xsd:element>
    <xsd:element name="MediaServiceDateTaken" ma:index="38" nillable="true" ma:displayName="MediaServiceDateTaken" ma:hidden="true" ma:internalName="MediaServiceDateTaken" ma:readOnly="true">
      <xsd:simpleType>
        <xsd:restriction base="dms:Text"/>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ServiceOCR" ma:index="41" nillable="true" ma:displayName="Extracted Text" ma:internalName="MediaServiceOCR" ma:readOnly="true">
      <xsd:simpleType>
        <xsd:restriction base="dms:Note">
          <xsd:maxLength value="255"/>
        </xsd:restriction>
      </xsd:simpleType>
    </xsd:element>
    <xsd:element name="Distribution_Groups" ma:index="42" nillable="true" ma:displayName="Distribution Groups" ma:internalName="Distribution_Groups">
      <xsd:simpleType>
        <xsd:restriction base="dms:Note">
          <xsd:maxLength value="255"/>
        </xsd:restriction>
      </xsd:simpleType>
    </xsd:element>
    <xsd:element name="LMS_Mappings" ma:index="43" nillable="true" ma:displayName="LMS Mappings" ma:internalName="LMS_Mappings">
      <xsd:simpleType>
        <xsd:restriction base="dms:Note">
          <xsd:maxLength value="255"/>
        </xsd:restriction>
      </xsd:simpleType>
    </xsd:element>
    <xsd:element name="MediaServiceLocation" ma:index="44" nillable="true" ma:displayName="Location" ma:internalName="MediaServiceLocation" ma:readOnly="true">
      <xsd:simpleType>
        <xsd:restriction base="dms:Text"/>
      </xsd:simpleType>
    </xsd:element>
    <xsd:element name="MediaServiceAutoKeyPoints" ma:index="45" nillable="true" ma:displayName="MediaServiceAutoKeyPoints" ma:hidden="true" ma:internalName="MediaServiceAutoKeyPoints" ma:readOnly="true">
      <xsd:simpleType>
        <xsd:restriction base="dms:Note"/>
      </xsd:simpleType>
    </xsd:element>
    <xsd:element name="MediaServiceKeyPoints" ma:index="4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ac578d-1fd1-4094-a17d-6189fbbac1ea" elementFormDefault="qualified">
    <xsd:import namespace="http://schemas.microsoft.com/office/2006/documentManagement/types"/>
    <xsd:import namespace="http://schemas.microsoft.com/office/infopath/2007/PartnerControls"/>
    <xsd:element name="SharedWithUsers" ma:index="25"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共用詳細資料" ma:internalName="SharedWithDetails" ma:readOnly="true">
      <xsd:simpleType>
        <xsd:restriction base="dms:Note">
          <xsd:maxLength value="255"/>
        </xsd:restriction>
      </xsd:simpleType>
    </xsd:element>
    <xsd:element name="SharingHintHash" ma:index="27" nillable="true" ma:displayName="共用提示雜湊"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olderType xmlns="1a685520-6457-48f5-8282-7a2943af9c5f" xsi:nil="true"/>
    <Owner xmlns="1a685520-6457-48f5-8282-7a2943af9c5f">
      <UserInfo>
        <DisplayName/>
        <AccountId xsi:nil="true"/>
        <AccountType/>
      </UserInfo>
    </Owner>
    <Teachers xmlns="1a685520-6457-48f5-8282-7a2943af9c5f">
      <UserInfo>
        <DisplayName/>
        <AccountId xsi:nil="true"/>
        <AccountType/>
      </UserInfo>
    </Teachers>
    <Student_Groups xmlns="1a685520-6457-48f5-8282-7a2943af9c5f">
      <UserInfo>
        <DisplayName/>
        <AccountId xsi:nil="true"/>
        <AccountType/>
      </UserInfo>
    </Student_Groups>
    <TeamsChannelId xmlns="1a685520-6457-48f5-8282-7a2943af9c5f" xsi:nil="true"/>
    <IsNotebookLocked xmlns="1a685520-6457-48f5-8282-7a2943af9c5f" xsi:nil="true"/>
    <Members xmlns="1a685520-6457-48f5-8282-7a2943af9c5f">
      <UserInfo>
        <DisplayName/>
        <AccountId xsi:nil="true"/>
        <AccountType/>
      </UserInfo>
    </Members>
    <NotebookType xmlns="1a685520-6457-48f5-8282-7a2943af9c5f" xsi:nil="true"/>
    <CultureName xmlns="1a685520-6457-48f5-8282-7a2943af9c5f" xsi:nil="true"/>
    <Leaders xmlns="1a685520-6457-48f5-8282-7a2943af9c5f">
      <UserInfo>
        <DisplayName/>
        <AccountId xsi:nil="true"/>
        <AccountType/>
      </UserInfo>
    </Leaders>
    <Invited_Teachers xmlns="1a685520-6457-48f5-8282-7a2943af9c5f" xsi:nil="true"/>
    <Member_Groups xmlns="1a685520-6457-48f5-8282-7a2943af9c5f">
      <UserInfo>
        <DisplayName/>
        <AccountId xsi:nil="true"/>
        <AccountType/>
      </UserInfo>
    </Member_Groups>
    <Self_Registration_Enabled xmlns="1a685520-6457-48f5-8282-7a2943af9c5f" xsi:nil="true"/>
    <Has_Teacher_Only_SectionGroup xmlns="1a685520-6457-48f5-8282-7a2943af9c5f" xsi:nil="true"/>
    <Has_Leaders_Only_SectionGroup xmlns="1a685520-6457-48f5-8282-7a2943af9c5f" xsi:nil="true"/>
    <Invited_Leaders xmlns="1a685520-6457-48f5-8282-7a2943af9c5f" xsi:nil="true"/>
    <LMS_Mappings xmlns="1a685520-6457-48f5-8282-7a2943af9c5f" xsi:nil="true"/>
    <DefaultSectionNames xmlns="1a685520-6457-48f5-8282-7a2943af9c5f" xsi:nil="true"/>
    <Is_Collaboration_Space_Locked xmlns="1a685520-6457-48f5-8282-7a2943af9c5f" xsi:nil="true"/>
    <Templates xmlns="1a685520-6457-48f5-8282-7a2943af9c5f" xsi:nil="true"/>
    <Math_Settings xmlns="1a685520-6457-48f5-8282-7a2943af9c5f" xsi:nil="true"/>
    <Students xmlns="1a685520-6457-48f5-8282-7a2943af9c5f">
      <UserInfo>
        <DisplayName/>
        <AccountId xsi:nil="true"/>
        <AccountType/>
      </UserInfo>
    </Students>
    <Distribution_Groups xmlns="1a685520-6457-48f5-8282-7a2943af9c5f" xsi:nil="true"/>
    <AppVersion xmlns="1a685520-6457-48f5-8282-7a2943af9c5f" xsi:nil="true"/>
    <Invited_Students xmlns="1a685520-6457-48f5-8282-7a2943af9c5f" xsi:nil="true"/>
    <Invited_Members xmlns="1a685520-6457-48f5-8282-7a2943af9c5f" xsi:nil="true"/>
  </documentManagement>
</p:properties>
</file>

<file path=customXml/itemProps1.xml><?xml version="1.0" encoding="utf-8"?>
<ds:datastoreItem xmlns:ds="http://schemas.openxmlformats.org/officeDocument/2006/customXml" ds:itemID="{ACD8ED5B-AC5E-42BD-B497-99C950AEC3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685520-6457-48f5-8282-7a2943af9c5f"/>
    <ds:schemaRef ds:uri="a5ac578d-1fd1-4094-a17d-6189fbbac1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F5EA97-451A-4A12-BEF5-17B770C934B1}">
  <ds:schemaRefs>
    <ds:schemaRef ds:uri="http://schemas.microsoft.com/sharepoint/v3/contenttype/forms"/>
  </ds:schemaRefs>
</ds:datastoreItem>
</file>

<file path=customXml/itemProps3.xml><?xml version="1.0" encoding="utf-8"?>
<ds:datastoreItem xmlns:ds="http://schemas.openxmlformats.org/officeDocument/2006/customXml" ds:itemID="{6DDE6BCE-EDB3-4A32-88C5-ACA37A2698B5}">
  <ds:schemaRefs>
    <ds:schemaRef ds:uri="http://schemas.microsoft.com/office/2006/metadata/properties"/>
    <ds:schemaRef ds:uri="http://schemas.microsoft.com/office/infopath/2007/PartnerControls"/>
    <ds:schemaRef ds:uri="1a685520-6457-48f5-8282-7a2943af9c5f"/>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寬螢幕</PresentationFormat>
  <Slides>57</Slides>
  <Notes>7</Notes>
  <HiddenSlides>0</HiddenSlides>
  <ScaleCrop>false</ScaleCrop>
  <HeadingPairs>
    <vt:vector size="4" baseType="variant">
      <vt:variant>
        <vt:lpstr>佈景主題</vt:lpstr>
      </vt:variant>
      <vt:variant>
        <vt:i4>1</vt:i4>
      </vt:variant>
      <vt:variant>
        <vt:lpstr>投影片標題</vt:lpstr>
      </vt:variant>
      <vt:variant>
        <vt:i4>57</vt:i4>
      </vt:variant>
    </vt:vector>
  </HeadingPairs>
  <TitlesOfParts>
    <vt:vector size="58" baseType="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Taco Tsai</dc:creator>
  <cp:revision>14</cp:revision>
  <dcterms:created xsi:type="dcterms:W3CDTF">2020-02-25T04:25:41Z</dcterms:created>
  <dcterms:modified xsi:type="dcterms:W3CDTF">2020-03-24T15:13:02Z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v-tatsai@microsoft.com</vt:lpwstr>
  </property>
  <property fmtid="{D5CDD505-2E9C-101B-9397-08002B2CF9AE}" pid="5" name="MSIP_Label_f42aa342-8706-4288-bd11-ebb85995028c_SetDate">
    <vt:lpwstr>2020-02-25T04:56:51.8606257Z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dbf07f50-d284-482a-abcf-9608520b7ae5</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ContentTypeId">
    <vt:lpwstr>0x010100CF3E561F67286744AA9294BB2BD3702A</vt:lpwstr>
  </property>
</Properties>
</file>